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71" r:id="rId5"/>
  </p:sldMasterIdLst>
  <p:notesMasterIdLst>
    <p:notesMasterId r:id="rId31"/>
  </p:notesMasterIdLst>
  <p:sldIdLst>
    <p:sldId id="256" r:id="rId6"/>
    <p:sldId id="664" r:id="rId7"/>
    <p:sldId id="471" r:id="rId8"/>
    <p:sldId id="480" r:id="rId9"/>
    <p:sldId id="663" r:id="rId10"/>
    <p:sldId id="653" r:id="rId11"/>
    <p:sldId id="659" r:id="rId12"/>
    <p:sldId id="646" r:id="rId13"/>
    <p:sldId id="660" r:id="rId14"/>
    <p:sldId id="654" r:id="rId15"/>
    <p:sldId id="662" r:id="rId16"/>
    <p:sldId id="651" r:id="rId17"/>
    <p:sldId id="661" r:id="rId18"/>
    <p:sldId id="309" r:id="rId19"/>
    <p:sldId id="313" r:id="rId20"/>
    <p:sldId id="273" r:id="rId21"/>
    <p:sldId id="274" r:id="rId22"/>
    <p:sldId id="275" r:id="rId23"/>
    <p:sldId id="276" r:id="rId24"/>
    <p:sldId id="277" r:id="rId25"/>
    <p:sldId id="278" r:id="rId26"/>
    <p:sldId id="257" r:id="rId27"/>
    <p:sldId id="258" r:id="rId28"/>
    <p:sldId id="259" r:id="rId29"/>
    <p:sldId id="260" r:id="rId30"/>
  </p:sldIdLst>
  <p:sldSz cx="24380825" cy="13714413"/>
  <p:notesSz cx="6858000" cy="9144000"/>
  <p:defaultTextStyle>
    <a:defPPr>
      <a:defRPr lang="en-US"/>
    </a:defPPr>
    <a:lvl1pPr marL="0" algn="l" defTabSz="1828252" rtl="0" eaLnBrk="1" latinLnBrk="0" hangingPunct="1">
      <a:defRPr sz="3599" kern="1200">
        <a:solidFill>
          <a:schemeClr val="tx1"/>
        </a:solidFill>
        <a:latin typeface="+mn-lt"/>
        <a:ea typeface="+mn-ea"/>
        <a:cs typeface="+mn-cs"/>
      </a:defRPr>
    </a:lvl1pPr>
    <a:lvl2pPr marL="914127" algn="l" defTabSz="1828252" rtl="0" eaLnBrk="1" latinLnBrk="0" hangingPunct="1">
      <a:defRPr sz="3599" kern="1200">
        <a:solidFill>
          <a:schemeClr val="tx1"/>
        </a:solidFill>
        <a:latin typeface="+mn-lt"/>
        <a:ea typeface="+mn-ea"/>
        <a:cs typeface="+mn-cs"/>
      </a:defRPr>
    </a:lvl2pPr>
    <a:lvl3pPr marL="1828252" algn="l" defTabSz="1828252" rtl="0" eaLnBrk="1" latinLnBrk="0" hangingPunct="1">
      <a:defRPr sz="3599" kern="1200">
        <a:solidFill>
          <a:schemeClr val="tx1"/>
        </a:solidFill>
        <a:latin typeface="+mn-lt"/>
        <a:ea typeface="+mn-ea"/>
        <a:cs typeface="+mn-cs"/>
      </a:defRPr>
    </a:lvl3pPr>
    <a:lvl4pPr marL="2742379" algn="l" defTabSz="1828252" rtl="0" eaLnBrk="1" latinLnBrk="0" hangingPunct="1">
      <a:defRPr sz="3599" kern="1200">
        <a:solidFill>
          <a:schemeClr val="tx1"/>
        </a:solidFill>
        <a:latin typeface="+mn-lt"/>
        <a:ea typeface="+mn-ea"/>
        <a:cs typeface="+mn-cs"/>
      </a:defRPr>
    </a:lvl4pPr>
    <a:lvl5pPr marL="3656503" algn="l" defTabSz="1828252" rtl="0" eaLnBrk="1" latinLnBrk="0" hangingPunct="1">
      <a:defRPr sz="3599" kern="1200">
        <a:solidFill>
          <a:schemeClr val="tx1"/>
        </a:solidFill>
        <a:latin typeface="+mn-lt"/>
        <a:ea typeface="+mn-ea"/>
        <a:cs typeface="+mn-cs"/>
      </a:defRPr>
    </a:lvl5pPr>
    <a:lvl6pPr marL="4570628" algn="l" defTabSz="1828252" rtl="0" eaLnBrk="1" latinLnBrk="0" hangingPunct="1">
      <a:defRPr sz="3599" kern="1200">
        <a:solidFill>
          <a:schemeClr val="tx1"/>
        </a:solidFill>
        <a:latin typeface="+mn-lt"/>
        <a:ea typeface="+mn-ea"/>
        <a:cs typeface="+mn-cs"/>
      </a:defRPr>
    </a:lvl6pPr>
    <a:lvl7pPr marL="5484755" algn="l" defTabSz="1828252" rtl="0" eaLnBrk="1" latinLnBrk="0" hangingPunct="1">
      <a:defRPr sz="3599" kern="1200">
        <a:solidFill>
          <a:schemeClr val="tx1"/>
        </a:solidFill>
        <a:latin typeface="+mn-lt"/>
        <a:ea typeface="+mn-ea"/>
        <a:cs typeface="+mn-cs"/>
      </a:defRPr>
    </a:lvl7pPr>
    <a:lvl8pPr marL="6398880" algn="l" defTabSz="1828252" rtl="0" eaLnBrk="1" latinLnBrk="0" hangingPunct="1">
      <a:defRPr sz="3599" kern="1200">
        <a:solidFill>
          <a:schemeClr val="tx1"/>
        </a:solidFill>
        <a:latin typeface="+mn-lt"/>
        <a:ea typeface="+mn-ea"/>
        <a:cs typeface="+mn-cs"/>
      </a:defRPr>
    </a:lvl8pPr>
    <a:lvl9pPr marL="7313007" algn="l" defTabSz="1828252" rtl="0" eaLnBrk="1" latinLnBrk="0" hangingPunct="1">
      <a:defRPr sz="35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THIASSON Steinar Ingi" initials="MSI" lastIdx="2" clrIdx="0">
    <p:extLst>
      <p:ext uri="{19B8F6BF-5375-455C-9EA6-DF929625EA0E}">
        <p15:presenceInfo xmlns:p15="http://schemas.microsoft.com/office/powerpoint/2012/main" userId="S::Steinar.MATTHIASSON@efta.int::c017e127-5723-4009-92eb-4cac25ca912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DB74A0-3C63-4518-911B-EEE82E840F3E}" v="1276" dt="2020-11-25T09:54:59.706"/>
    <p1510:client id="{98C14A26-9E43-468A-B4BB-E1C3D07F890A}" v="168" dt="2020-11-24T14:55:23.0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3145" autoAdjust="0"/>
  </p:normalViewPr>
  <p:slideViewPr>
    <p:cSldViewPr snapToGrid="0">
      <p:cViewPr>
        <p:scale>
          <a:sx n="40" d="100"/>
          <a:sy n="40" d="100"/>
        </p:scale>
        <p:origin x="138" y="30"/>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https://innovationnorway.sharepoint.com/sites/brandnorway/Shared%20Documents/Business%20Partnerships/EEA%20Norway%20Grants/_GR_Business_Dev/Events_and_publicity/2nd%20Call/Press%20conf.%202nd%20Call%2029.09.2020/First%20call%20graphs_Oct-2020.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innovationnorway.sharepoint.com/sites/brandnorway/Shared%20Documents/Business%20Partnerships/EEA%20Norway%20Grants/_GR_Business_Dev/Events_and_publicity/2nd%20Call/Press%20conf.%202nd%20Call%2029.09.2020/First%20call%20graphs_Oct-2020.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innovationnorway.sharepoint.com/sites/brandnorway/Shared%20Documents/Business%20Partnerships/EEA%20Norway%20Grants/_GR_Business_Dev/Events_and_publicity/2nd%20Call/Press%20conf.%202nd%20Call%2029.09.2020/First%20call%20graphs_Oct-2020.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Distribution</a:t>
            </a:r>
            <a:r>
              <a:rPr lang="en-US" baseline="0"/>
              <a:t> of approved projects, per Focus Area and company size</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Approved!$A$22</c:f>
              <c:strCache>
                <c:ptCount val="1"/>
                <c:pt idx="0">
                  <c:v>Small</c:v>
                </c:pt>
              </c:strCache>
            </c:strRef>
          </c:tx>
          <c:spPr>
            <a:solidFill>
              <a:srgbClr val="FBE1E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Approved!$B$21:$D$21</c:f>
              <c:strCache>
                <c:ptCount val="3"/>
                <c:pt idx="0">
                  <c:v>GII</c:v>
                </c:pt>
                <c:pt idx="1">
                  <c:v>Blue Growth</c:v>
                </c:pt>
                <c:pt idx="2">
                  <c:v>ICT</c:v>
                </c:pt>
              </c:strCache>
            </c:strRef>
          </c:cat>
          <c:val>
            <c:numRef>
              <c:f>Approved!$B$22:$D$22</c:f>
              <c:numCache>
                <c:formatCode>General</c:formatCode>
                <c:ptCount val="3"/>
                <c:pt idx="0">
                  <c:v>3</c:v>
                </c:pt>
                <c:pt idx="1">
                  <c:v>4</c:v>
                </c:pt>
                <c:pt idx="2">
                  <c:v>4</c:v>
                </c:pt>
              </c:numCache>
            </c:numRef>
          </c:val>
          <c:extLst>
            <c:ext xmlns:c16="http://schemas.microsoft.com/office/drawing/2014/chart" uri="{C3380CC4-5D6E-409C-BE32-E72D297353CC}">
              <c16:uniqueId val="{00000000-067B-4BDA-975D-F29E2EC18185}"/>
            </c:ext>
          </c:extLst>
        </c:ser>
        <c:ser>
          <c:idx val="1"/>
          <c:order val="1"/>
          <c:tx>
            <c:strRef>
              <c:f>Approved!$A$23</c:f>
              <c:strCache>
                <c:ptCount val="1"/>
                <c:pt idx="0">
                  <c:v>Medium</c:v>
                </c:pt>
              </c:strCache>
            </c:strRef>
          </c:tx>
          <c:spPr>
            <a:solidFill>
              <a:srgbClr val="B5D0F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Approved!$B$21:$D$21</c:f>
              <c:strCache>
                <c:ptCount val="3"/>
                <c:pt idx="0">
                  <c:v>GII</c:v>
                </c:pt>
                <c:pt idx="1">
                  <c:v>Blue Growth</c:v>
                </c:pt>
                <c:pt idx="2">
                  <c:v>ICT</c:v>
                </c:pt>
              </c:strCache>
            </c:strRef>
          </c:cat>
          <c:val>
            <c:numRef>
              <c:f>Approved!$B$23:$D$23</c:f>
              <c:numCache>
                <c:formatCode>General</c:formatCode>
                <c:ptCount val="3"/>
                <c:pt idx="0">
                  <c:v>1</c:v>
                </c:pt>
                <c:pt idx="1">
                  <c:v>2</c:v>
                </c:pt>
                <c:pt idx="2">
                  <c:v>1</c:v>
                </c:pt>
              </c:numCache>
            </c:numRef>
          </c:val>
          <c:extLst>
            <c:ext xmlns:c16="http://schemas.microsoft.com/office/drawing/2014/chart" uri="{C3380CC4-5D6E-409C-BE32-E72D297353CC}">
              <c16:uniqueId val="{00000001-067B-4BDA-975D-F29E2EC18185}"/>
            </c:ext>
          </c:extLst>
        </c:ser>
        <c:ser>
          <c:idx val="2"/>
          <c:order val="2"/>
          <c:tx>
            <c:strRef>
              <c:f>Approved!$A$24</c:f>
              <c:strCache>
                <c:ptCount val="1"/>
                <c:pt idx="0">
                  <c:v>Large</c:v>
                </c:pt>
              </c:strCache>
            </c:strRef>
          </c:tx>
          <c:spPr>
            <a:solidFill>
              <a:srgbClr val="FFFFD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Approved!$B$21:$D$21</c:f>
              <c:strCache>
                <c:ptCount val="3"/>
                <c:pt idx="0">
                  <c:v>GII</c:v>
                </c:pt>
                <c:pt idx="1">
                  <c:v>Blue Growth</c:v>
                </c:pt>
                <c:pt idx="2">
                  <c:v>ICT</c:v>
                </c:pt>
              </c:strCache>
            </c:strRef>
          </c:cat>
          <c:val>
            <c:numRef>
              <c:f>Approved!$B$24:$D$24</c:f>
              <c:numCache>
                <c:formatCode>General</c:formatCode>
                <c:ptCount val="3"/>
                <c:pt idx="0">
                  <c:v>0</c:v>
                </c:pt>
                <c:pt idx="1">
                  <c:v>1</c:v>
                </c:pt>
                <c:pt idx="2">
                  <c:v>0</c:v>
                </c:pt>
              </c:numCache>
            </c:numRef>
          </c:val>
          <c:extLst>
            <c:ext xmlns:c16="http://schemas.microsoft.com/office/drawing/2014/chart" uri="{C3380CC4-5D6E-409C-BE32-E72D297353CC}">
              <c16:uniqueId val="{00000002-067B-4BDA-975D-F29E2EC18185}"/>
            </c:ext>
          </c:extLst>
        </c:ser>
        <c:dLbls>
          <c:dLblPos val="ctr"/>
          <c:showLegendKey val="0"/>
          <c:showVal val="1"/>
          <c:showCatName val="0"/>
          <c:showSerName val="0"/>
          <c:showPercent val="0"/>
          <c:showBubbleSize val="0"/>
        </c:dLbls>
        <c:gapWidth val="150"/>
        <c:overlap val="100"/>
        <c:axId val="1560043327"/>
        <c:axId val="1869719119"/>
      </c:barChart>
      <c:catAx>
        <c:axId val="156004332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69719119"/>
        <c:crosses val="autoZero"/>
        <c:auto val="1"/>
        <c:lblAlgn val="ctr"/>
        <c:lblOffset val="100"/>
        <c:noMultiLvlLbl val="0"/>
      </c:catAx>
      <c:valAx>
        <c:axId val="18697191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6004332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Distributed funds, per Focus Area</a:t>
            </a:r>
            <a:r>
              <a:rPr lang="el-GR" baseline="0"/>
              <a:t> </a:t>
            </a:r>
            <a:r>
              <a:rPr lang="en-US" baseline="0"/>
              <a:t>(</a:t>
            </a:r>
            <a:r>
              <a:rPr lang="el-GR" baseline="0"/>
              <a:t>% </a:t>
            </a:r>
            <a:r>
              <a:rPr lang="en-US" baseline="0"/>
              <a:t>over total grants awarded</a:t>
            </a:r>
            <a:r>
              <a:rPr lang="el-GR" baseline="0"/>
              <a:t>)</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Approved!$B$130</c:f>
              <c:strCache>
                <c:ptCount val="1"/>
                <c:pt idx="0">
                  <c:v>Total Grant amount (%)</c:v>
                </c:pt>
              </c:strCache>
            </c:strRef>
          </c:tx>
          <c:spPr>
            <a:solidFill>
              <a:srgbClr val="FFC000"/>
            </a:solidFill>
          </c:spPr>
          <c:dPt>
            <c:idx val="0"/>
            <c:bubble3D val="0"/>
            <c:spPr>
              <a:solidFill>
                <a:srgbClr val="00B0F0"/>
              </a:solidFill>
              <a:ln w="19050">
                <a:solidFill>
                  <a:schemeClr val="lt1"/>
                </a:solidFill>
              </a:ln>
              <a:effectLst/>
            </c:spPr>
            <c:extLst>
              <c:ext xmlns:c16="http://schemas.microsoft.com/office/drawing/2014/chart" uri="{C3380CC4-5D6E-409C-BE32-E72D297353CC}">
                <c16:uniqueId val="{00000001-14D7-41A6-B67F-B13DB96C3810}"/>
              </c:ext>
            </c:extLst>
          </c:dPt>
          <c:dPt>
            <c:idx val="1"/>
            <c:bubble3D val="0"/>
            <c:spPr>
              <a:solidFill>
                <a:srgbClr val="92D050"/>
              </a:solidFill>
              <a:ln w="19050">
                <a:solidFill>
                  <a:schemeClr val="lt1"/>
                </a:solidFill>
              </a:ln>
              <a:effectLst/>
            </c:spPr>
            <c:extLst>
              <c:ext xmlns:c16="http://schemas.microsoft.com/office/drawing/2014/chart" uri="{C3380CC4-5D6E-409C-BE32-E72D297353CC}">
                <c16:uniqueId val="{00000003-14D7-41A6-B67F-B13DB96C3810}"/>
              </c:ext>
            </c:extLst>
          </c:dPt>
          <c:dPt>
            <c:idx val="2"/>
            <c:bubble3D val="0"/>
            <c:spPr>
              <a:solidFill>
                <a:srgbClr val="FFC000"/>
              </a:solidFill>
              <a:ln w="19050">
                <a:solidFill>
                  <a:schemeClr val="lt1"/>
                </a:solidFill>
              </a:ln>
              <a:effectLst/>
            </c:spPr>
            <c:extLst>
              <c:ext xmlns:c16="http://schemas.microsoft.com/office/drawing/2014/chart" uri="{C3380CC4-5D6E-409C-BE32-E72D297353CC}">
                <c16:uniqueId val="{00000005-14D7-41A6-B67F-B13DB96C3810}"/>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Approved!$C$127:$E$127</c:f>
              <c:strCache>
                <c:ptCount val="3"/>
                <c:pt idx="0">
                  <c:v>Blue Growth</c:v>
                </c:pt>
                <c:pt idx="1">
                  <c:v>GII</c:v>
                </c:pt>
                <c:pt idx="2">
                  <c:v>ICT</c:v>
                </c:pt>
              </c:strCache>
            </c:strRef>
          </c:cat>
          <c:val>
            <c:numRef>
              <c:f>Approved!$C$130:$E$130</c:f>
              <c:numCache>
                <c:formatCode>0%</c:formatCode>
                <c:ptCount val="3"/>
                <c:pt idx="0">
                  <c:v>0.32425811339815636</c:v>
                </c:pt>
                <c:pt idx="1">
                  <c:v>0.45871111672349202</c:v>
                </c:pt>
                <c:pt idx="2">
                  <c:v>0.21703076987835165</c:v>
                </c:pt>
              </c:numCache>
            </c:numRef>
          </c:val>
          <c:extLst>
            <c:ext xmlns:c16="http://schemas.microsoft.com/office/drawing/2014/chart" uri="{C3380CC4-5D6E-409C-BE32-E72D297353CC}">
              <c16:uniqueId val="{00000006-14D7-41A6-B67F-B13DB96C3810}"/>
            </c:ext>
          </c:extLst>
        </c:ser>
        <c:dLbls>
          <c:dLblPos val="ctr"/>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Projects including a</a:t>
            </a:r>
            <a:r>
              <a:rPr lang="en-US" baseline="0"/>
              <a:t> Donor Project Partner</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rgbClr val="92D050"/>
              </a:solidFill>
              <a:ln w="19050">
                <a:solidFill>
                  <a:schemeClr val="lt1"/>
                </a:solidFill>
              </a:ln>
              <a:effectLst/>
            </c:spPr>
            <c:extLst>
              <c:ext xmlns:c16="http://schemas.microsoft.com/office/drawing/2014/chart" uri="{C3380CC4-5D6E-409C-BE32-E72D297353CC}">
                <c16:uniqueId val="{00000001-2F59-414D-A64B-AFDE5C4EC824}"/>
              </c:ext>
            </c:extLst>
          </c:dPt>
          <c:dPt>
            <c:idx val="1"/>
            <c:bubble3D val="0"/>
            <c:spPr>
              <a:solidFill>
                <a:srgbClr val="F65050"/>
              </a:solidFill>
              <a:ln w="19050">
                <a:solidFill>
                  <a:schemeClr val="lt1"/>
                </a:solidFill>
              </a:ln>
              <a:effectLst/>
            </c:spPr>
            <c:extLst>
              <c:ext xmlns:c16="http://schemas.microsoft.com/office/drawing/2014/chart" uri="{C3380CC4-5D6E-409C-BE32-E72D297353CC}">
                <c16:uniqueId val="{00000003-2F59-414D-A64B-AFDE5C4EC824}"/>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Approved!$B$44:$B$45</c:f>
              <c:strCache>
                <c:ptCount val="2"/>
                <c:pt idx="0">
                  <c:v>WITH a Donor State partner</c:v>
                </c:pt>
                <c:pt idx="1">
                  <c:v>WITHOUT a Donor State partner</c:v>
                </c:pt>
              </c:strCache>
            </c:strRef>
          </c:cat>
          <c:val>
            <c:numRef>
              <c:f>Approved!$D$44:$D$45</c:f>
              <c:numCache>
                <c:formatCode>0%</c:formatCode>
                <c:ptCount val="2"/>
                <c:pt idx="0">
                  <c:v>0.4375</c:v>
                </c:pt>
                <c:pt idx="1">
                  <c:v>0.5625</c:v>
                </c:pt>
              </c:numCache>
            </c:numRef>
          </c:val>
          <c:extLst>
            <c:ext xmlns:c16="http://schemas.microsoft.com/office/drawing/2014/chart" uri="{C3380CC4-5D6E-409C-BE32-E72D297353CC}">
              <c16:uniqueId val="{00000004-2F59-414D-A64B-AFDE5C4EC824}"/>
            </c:ext>
          </c:extLst>
        </c:ser>
        <c:dLbls>
          <c:dLblPos val="outEnd"/>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A9F76D-B809-46D8-B516-7EDFBBD86C9A}" type="doc">
      <dgm:prSet loTypeId="urn:microsoft.com/office/officeart/2005/8/layout/hList1" loCatId="list" qsTypeId="urn:microsoft.com/office/officeart/2005/8/quickstyle/simple5" qsCatId="simple" csTypeId="urn:microsoft.com/office/officeart/2005/8/colors/accent2_5" csCatId="accent2" phldr="1"/>
      <dgm:spPr/>
      <dgm:t>
        <a:bodyPr/>
        <a:lstStyle/>
        <a:p>
          <a:endParaRPr lang="en-US"/>
        </a:p>
      </dgm:t>
    </dgm:pt>
    <dgm:pt modelId="{4FCD4031-5505-4CF9-A9F5-1F6A83879664}">
      <dgm:prSet phldrT="[Text]"/>
      <dgm:spPr>
        <a:gradFill rotWithShape="0">
          <a:gsLst>
            <a:gs pos="0">
              <a:srgbClr val="F65050">
                <a:alpha val="89804"/>
              </a:srgbClr>
            </a:gs>
            <a:gs pos="50000">
              <a:srgbClr val="F65050"/>
            </a:gs>
            <a:gs pos="100000">
              <a:srgbClr val="F65050"/>
            </a:gs>
          </a:gsLst>
        </a:gradFill>
      </dgm:spPr>
      <dgm:t>
        <a:bodyPr/>
        <a:lstStyle/>
        <a:p>
          <a:r>
            <a:rPr lang="en-US"/>
            <a:t>Column #1</a:t>
          </a:r>
        </a:p>
      </dgm:t>
    </dgm:pt>
    <dgm:pt modelId="{629D58E0-00B0-4078-B19C-55EB030A7976}" type="parTrans" cxnId="{080F1D39-FFE9-4705-9488-A1555525D8CC}">
      <dgm:prSet/>
      <dgm:spPr/>
      <dgm:t>
        <a:bodyPr/>
        <a:lstStyle/>
        <a:p>
          <a:endParaRPr lang="en-US"/>
        </a:p>
      </dgm:t>
    </dgm:pt>
    <dgm:pt modelId="{8862FCCD-3B45-4C83-991C-6AE0D004397D}" type="sibTrans" cxnId="{080F1D39-FFE9-4705-9488-A1555525D8CC}">
      <dgm:prSet/>
      <dgm:spPr/>
      <dgm:t>
        <a:bodyPr/>
        <a:lstStyle/>
        <a:p>
          <a:endParaRPr lang="en-US"/>
        </a:p>
      </dgm:t>
    </dgm:pt>
    <dgm:pt modelId="{7CBD3749-09BB-4787-9A0A-01D5C0F27084}">
      <dgm:prSet phldrT="[Text]"/>
      <dgm:spPr>
        <a:solidFill>
          <a:srgbClr val="F65050">
            <a:alpha val="28000"/>
          </a:srgbClr>
        </a:solidFill>
      </dgm:spPr>
      <dgm:t>
        <a:bodyPr/>
        <a:lstStyle/>
        <a:p>
          <a:pPr>
            <a:buFont typeface="Arial" panose="020B0604020202020204" pitchFamily="34" charset="0"/>
            <a:buChar char="•"/>
          </a:pPr>
          <a:r>
            <a:rPr lang="en-US" i="1"/>
            <a:t>Example page 2 columns</a:t>
          </a:r>
        </a:p>
      </dgm:t>
    </dgm:pt>
    <dgm:pt modelId="{115EED9E-D1BD-48B1-924B-322DA9DD0915}" type="parTrans" cxnId="{69C024BA-9F4D-44A4-9E03-432F1A148840}">
      <dgm:prSet/>
      <dgm:spPr/>
      <dgm:t>
        <a:bodyPr/>
        <a:lstStyle/>
        <a:p>
          <a:endParaRPr lang="en-US"/>
        </a:p>
      </dgm:t>
    </dgm:pt>
    <dgm:pt modelId="{0DA3B75D-3B9A-40D1-A8BB-C87B695FFB0C}" type="sibTrans" cxnId="{69C024BA-9F4D-44A4-9E03-432F1A148840}">
      <dgm:prSet/>
      <dgm:spPr/>
      <dgm:t>
        <a:bodyPr/>
        <a:lstStyle/>
        <a:p>
          <a:endParaRPr lang="en-US"/>
        </a:p>
      </dgm:t>
    </dgm:pt>
    <dgm:pt modelId="{DDC70735-1165-410B-8593-5AC2E7F65368}">
      <dgm:prSet phldrT="[Text]"/>
      <dgm:spPr>
        <a:gradFill rotWithShape="0">
          <a:gsLst>
            <a:gs pos="0">
              <a:srgbClr val="F65050"/>
            </a:gs>
            <a:gs pos="50000">
              <a:srgbClr val="F65050"/>
            </a:gs>
            <a:gs pos="100000">
              <a:srgbClr val="FF0000"/>
            </a:gs>
          </a:gsLst>
        </a:gradFill>
      </dgm:spPr>
      <dgm:t>
        <a:bodyPr/>
        <a:lstStyle/>
        <a:p>
          <a:r>
            <a:rPr lang="en-US"/>
            <a:t>Column #2</a:t>
          </a:r>
        </a:p>
      </dgm:t>
    </dgm:pt>
    <dgm:pt modelId="{F89983E8-F755-4CC7-89B0-F48EF4E4807C}" type="parTrans" cxnId="{1F709367-3D44-405A-A73C-8A58E62C9BC1}">
      <dgm:prSet/>
      <dgm:spPr/>
      <dgm:t>
        <a:bodyPr/>
        <a:lstStyle/>
        <a:p>
          <a:endParaRPr lang="en-US"/>
        </a:p>
      </dgm:t>
    </dgm:pt>
    <dgm:pt modelId="{3D853B6A-E375-4E27-9F9C-5290816A548B}" type="sibTrans" cxnId="{1F709367-3D44-405A-A73C-8A58E62C9BC1}">
      <dgm:prSet/>
      <dgm:spPr/>
      <dgm:t>
        <a:bodyPr/>
        <a:lstStyle/>
        <a:p>
          <a:endParaRPr lang="en-US"/>
        </a:p>
      </dgm:t>
    </dgm:pt>
    <dgm:pt modelId="{41989A4C-AD6B-49A9-8D57-06C2EB01F059}">
      <dgm:prSet phldrT="[Text]"/>
      <dgm:spPr>
        <a:solidFill>
          <a:srgbClr val="F65050">
            <a:alpha val="44000"/>
          </a:srgbClr>
        </a:solidFill>
      </dgm:spPr>
      <dgm:t>
        <a:bodyPr/>
        <a:lstStyle/>
        <a:p>
          <a:pPr>
            <a:buFont typeface="Arial" panose="020B0604020202020204" pitchFamily="34" charset="0"/>
            <a:buChar char="•"/>
          </a:pPr>
          <a:r>
            <a:rPr lang="en-US" i="1"/>
            <a:t>Example page 2 columns</a:t>
          </a:r>
          <a:endParaRPr lang="en-US"/>
        </a:p>
      </dgm:t>
    </dgm:pt>
    <dgm:pt modelId="{BB86197B-16BB-424C-B061-55357EF9717B}" type="parTrans" cxnId="{5C55075C-B3F9-43E4-BF24-15864AC0206D}">
      <dgm:prSet/>
      <dgm:spPr/>
      <dgm:t>
        <a:bodyPr/>
        <a:lstStyle/>
        <a:p>
          <a:endParaRPr lang="en-US"/>
        </a:p>
      </dgm:t>
    </dgm:pt>
    <dgm:pt modelId="{861457B9-267F-4BE0-8BE1-F91744A14F36}" type="sibTrans" cxnId="{5C55075C-B3F9-43E4-BF24-15864AC0206D}">
      <dgm:prSet/>
      <dgm:spPr/>
      <dgm:t>
        <a:bodyPr/>
        <a:lstStyle/>
        <a:p>
          <a:endParaRPr lang="en-US"/>
        </a:p>
      </dgm:t>
    </dgm:pt>
    <dgm:pt modelId="{9976B5D2-3BD2-444D-AF16-8D22A296B5A7}">
      <dgm:prSet phldrT="[Text]"/>
      <dgm:spPr>
        <a:solidFill>
          <a:srgbClr val="F65050">
            <a:alpha val="28000"/>
          </a:srgbClr>
        </a:solidFill>
      </dgm:spPr>
      <dgm:t>
        <a:bodyPr/>
        <a:lstStyle/>
        <a:p>
          <a:pPr>
            <a:buFont typeface="Arial" panose="020B0604020202020204" pitchFamily="34" charset="0"/>
            <a:buChar char="•"/>
          </a:pPr>
          <a:endParaRPr lang="en-US"/>
        </a:p>
      </dgm:t>
    </dgm:pt>
    <dgm:pt modelId="{56D8A77E-D9D0-43EC-8894-7B7DCE1AD3DC}" type="parTrans" cxnId="{7262059D-B9F5-442B-86A8-15ED48BF4823}">
      <dgm:prSet/>
      <dgm:spPr/>
      <dgm:t>
        <a:bodyPr/>
        <a:lstStyle/>
        <a:p>
          <a:endParaRPr lang="en-GB"/>
        </a:p>
      </dgm:t>
    </dgm:pt>
    <dgm:pt modelId="{1B5A3E71-7AD6-4CAD-93B5-8414C4A8F0ED}" type="sibTrans" cxnId="{7262059D-B9F5-442B-86A8-15ED48BF4823}">
      <dgm:prSet/>
      <dgm:spPr/>
      <dgm:t>
        <a:bodyPr/>
        <a:lstStyle/>
        <a:p>
          <a:endParaRPr lang="en-GB"/>
        </a:p>
      </dgm:t>
    </dgm:pt>
    <dgm:pt modelId="{40E28DB1-C248-494F-918B-CEC5C4DB69F8}">
      <dgm:prSet phldrT="[Text]"/>
      <dgm:spPr>
        <a:solidFill>
          <a:srgbClr val="F65050">
            <a:alpha val="28000"/>
          </a:srgbClr>
        </a:solidFill>
      </dgm:spPr>
      <dgm:t>
        <a:bodyPr/>
        <a:lstStyle/>
        <a:p>
          <a:pPr>
            <a:buFont typeface="Arial" panose="020B0604020202020204" pitchFamily="34" charset="0"/>
            <a:buChar char="•"/>
          </a:pPr>
          <a:endParaRPr lang="en-US"/>
        </a:p>
      </dgm:t>
    </dgm:pt>
    <dgm:pt modelId="{CB600D89-AF26-4A51-B914-D893C8F272A2}" type="parTrans" cxnId="{07CA09EC-E232-44C2-AD50-56F7E2EA17CA}">
      <dgm:prSet/>
      <dgm:spPr/>
      <dgm:t>
        <a:bodyPr/>
        <a:lstStyle/>
        <a:p>
          <a:endParaRPr lang="en-GB"/>
        </a:p>
      </dgm:t>
    </dgm:pt>
    <dgm:pt modelId="{36CC8930-9AAF-41A8-9474-7C4A1A003E54}" type="sibTrans" cxnId="{07CA09EC-E232-44C2-AD50-56F7E2EA17CA}">
      <dgm:prSet/>
      <dgm:spPr/>
      <dgm:t>
        <a:bodyPr/>
        <a:lstStyle/>
        <a:p>
          <a:endParaRPr lang="en-GB"/>
        </a:p>
      </dgm:t>
    </dgm:pt>
    <dgm:pt modelId="{250A5992-9363-41D2-8145-1D3CFE69361E}">
      <dgm:prSet phldrT="[Text]"/>
      <dgm:spPr>
        <a:solidFill>
          <a:srgbClr val="F65050">
            <a:alpha val="28000"/>
          </a:srgbClr>
        </a:solidFill>
      </dgm:spPr>
      <dgm:t>
        <a:bodyPr/>
        <a:lstStyle/>
        <a:p>
          <a:pPr>
            <a:buFont typeface="Arial" panose="020B0604020202020204" pitchFamily="34" charset="0"/>
            <a:buChar char="•"/>
          </a:pPr>
          <a:r>
            <a:rPr lang="en-US"/>
            <a:t>Black font, 10-14 size, Calibri</a:t>
          </a:r>
        </a:p>
      </dgm:t>
    </dgm:pt>
    <dgm:pt modelId="{7FAA5942-4A19-4BCE-836B-7653CB760F3D}" type="parTrans" cxnId="{A89E8850-A3B0-4C4E-9174-5D67B436DE73}">
      <dgm:prSet/>
      <dgm:spPr/>
      <dgm:t>
        <a:bodyPr/>
        <a:lstStyle/>
        <a:p>
          <a:endParaRPr lang="en-GB"/>
        </a:p>
      </dgm:t>
    </dgm:pt>
    <dgm:pt modelId="{197961E5-6F2F-47A2-95A0-9AE4AD9B5446}" type="sibTrans" cxnId="{A89E8850-A3B0-4C4E-9174-5D67B436DE73}">
      <dgm:prSet/>
      <dgm:spPr/>
      <dgm:t>
        <a:bodyPr/>
        <a:lstStyle/>
        <a:p>
          <a:endParaRPr lang="en-GB"/>
        </a:p>
      </dgm:t>
    </dgm:pt>
    <dgm:pt modelId="{11054849-D936-4ED2-A6FE-767ADD1597AA}">
      <dgm:prSet phldrT="[Text]"/>
      <dgm:spPr>
        <a:solidFill>
          <a:srgbClr val="F65050">
            <a:alpha val="28000"/>
          </a:srgbClr>
        </a:solidFill>
      </dgm:spPr>
      <dgm:t>
        <a:bodyPr/>
        <a:lstStyle/>
        <a:p>
          <a:pPr>
            <a:buFont typeface="Arial" panose="020B0604020202020204" pitchFamily="34" charset="0"/>
            <a:buChar char="•"/>
          </a:pPr>
          <a:endParaRPr lang="en-US"/>
        </a:p>
      </dgm:t>
    </dgm:pt>
    <dgm:pt modelId="{C3EF34F4-F29B-40D4-87C9-FE10CE11826C}" type="parTrans" cxnId="{B9073BA0-A09A-44B5-BA97-9E6149ECEFB6}">
      <dgm:prSet/>
      <dgm:spPr/>
      <dgm:t>
        <a:bodyPr/>
        <a:lstStyle/>
        <a:p>
          <a:endParaRPr lang="en-GB"/>
        </a:p>
      </dgm:t>
    </dgm:pt>
    <dgm:pt modelId="{F9D426BF-408B-41C2-A689-2619D158140E}" type="sibTrans" cxnId="{B9073BA0-A09A-44B5-BA97-9E6149ECEFB6}">
      <dgm:prSet/>
      <dgm:spPr/>
      <dgm:t>
        <a:bodyPr/>
        <a:lstStyle/>
        <a:p>
          <a:endParaRPr lang="en-GB"/>
        </a:p>
      </dgm:t>
    </dgm:pt>
    <dgm:pt modelId="{A32481CB-E4FA-4573-9B0F-F1E211D08863}">
      <dgm:prSet phldrT="[Text]"/>
      <dgm:spPr>
        <a:solidFill>
          <a:srgbClr val="F65050">
            <a:alpha val="28000"/>
          </a:srgbClr>
        </a:solidFill>
      </dgm:spPr>
      <dgm:t>
        <a:bodyPr/>
        <a:lstStyle/>
        <a:p>
          <a:pPr>
            <a:buFont typeface="Arial" panose="020B0604020202020204" pitchFamily="34" charset="0"/>
            <a:buChar char="•"/>
          </a:pPr>
          <a:endParaRPr lang="en-US"/>
        </a:p>
      </dgm:t>
    </dgm:pt>
    <dgm:pt modelId="{681F586C-D808-4A52-AA98-2EC26037F70C}" type="parTrans" cxnId="{F6BE1708-7D04-486A-8F98-AC1C616875E4}">
      <dgm:prSet/>
      <dgm:spPr/>
      <dgm:t>
        <a:bodyPr/>
        <a:lstStyle/>
        <a:p>
          <a:endParaRPr lang="en-GB"/>
        </a:p>
      </dgm:t>
    </dgm:pt>
    <dgm:pt modelId="{91CF57CD-B547-4974-9431-32EA04C24A99}" type="sibTrans" cxnId="{F6BE1708-7D04-486A-8F98-AC1C616875E4}">
      <dgm:prSet/>
      <dgm:spPr/>
      <dgm:t>
        <a:bodyPr/>
        <a:lstStyle/>
        <a:p>
          <a:endParaRPr lang="en-GB"/>
        </a:p>
      </dgm:t>
    </dgm:pt>
    <dgm:pt modelId="{8E5BD97A-7140-4489-90E5-E9B5DC09E995}">
      <dgm:prSet phldrT="[Text]"/>
      <dgm:spPr>
        <a:solidFill>
          <a:srgbClr val="F65050">
            <a:alpha val="28000"/>
          </a:srgbClr>
        </a:solidFill>
      </dgm:spPr>
      <dgm:t>
        <a:bodyPr/>
        <a:lstStyle/>
        <a:p>
          <a:pPr>
            <a:buFont typeface="Arial" panose="020B0604020202020204" pitchFamily="34" charset="0"/>
            <a:buChar char="•"/>
          </a:pPr>
          <a:endParaRPr lang="en-US"/>
        </a:p>
      </dgm:t>
    </dgm:pt>
    <dgm:pt modelId="{A82D97C2-C94C-4D4E-B4E4-874A1F3ACEBE}" type="parTrans" cxnId="{3367C1C0-778C-492A-B2E3-3C76E4E9C6A9}">
      <dgm:prSet/>
      <dgm:spPr/>
      <dgm:t>
        <a:bodyPr/>
        <a:lstStyle/>
        <a:p>
          <a:endParaRPr lang="en-GB"/>
        </a:p>
      </dgm:t>
    </dgm:pt>
    <dgm:pt modelId="{3FB4376D-CBBC-48CD-8556-A41BEC36CBCB}" type="sibTrans" cxnId="{3367C1C0-778C-492A-B2E3-3C76E4E9C6A9}">
      <dgm:prSet/>
      <dgm:spPr/>
      <dgm:t>
        <a:bodyPr/>
        <a:lstStyle/>
        <a:p>
          <a:endParaRPr lang="en-GB"/>
        </a:p>
      </dgm:t>
    </dgm:pt>
    <dgm:pt modelId="{3AF94A46-909F-4A25-9A72-B043E424ACC5}">
      <dgm:prSet phldrT="[Text]"/>
      <dgm:spPr>
        <a:solidFill>
          <a:srgbClr val="F65050">
            <a:alpha val="28000"/>
          </a:srgbClr>
        </a:solidFill>
      </dgm:spPr>
      <dgm:t>
        <a:bodyPr/>
        <a:lstStyle/>
        <a:p>
          <a:pPr>
            <a:buFont typeface="Arial" panose="020B0604020202020204" pitchFamily="34" charset="0"/>
            <a:buChar char="•"/>
          </a:pPr>
          <a:endParaRPr lang="en-US"/>
        </a:p>
      </dgm:t>
    </dgm:pt>
    <dgm:pt modelId="{8AC971FC-BA69-4D35-BCF3-0DC24DA05253}" type="parTrans" cxnId="{CDFA0A99-22F0-4F40-BCD7-C7F118971872}">
      <dgm:prSet/>
      <dgm:spPr/>
      <dgm:t>
        <a:bodyPr/>
        <a:lstStyle/>
        <a:p>
          <a:endParaRPr lang="en-GB"/>
        </a:p>
      </dgm:t>
    </dgm:pt>
    <dgm:pt modelId="{7FBC3E5A-F6DF-4889-8971-476343990CFF}" type="sibTrans" cxnId="{CDFA0A99-22F0-4F40-BCD7-C7F118971872}">
      <dgm:prSet/>
      <dgm:spPr/>
      <dgm:t>
        <a:bodyPr/>
        <a:lstStyle/>
        <a:p>
          <a:endParaRPr lang="en-GB"/>
        </a:p>
      </dgm:t>
    </dgm:pt>
    <dgm:pt modelId="{BC378C88-030E-4AB1-8D29-123CC9F027CA}">
      <dgm:prSet phldrT="[Text]"/>
      <dgm:spPr>
        <a:solidFill>
          <a:srgbClr val="F65050">
            <a:alpha val="28000"/>
          </a:srgbClr>
        </a:solidFill>
      </dgm:spPr>
      <dgm:t>
        <a:bodyPr/>
        <a:lstStyle/>
        <a:p>
          <a:pPr>
            <a:buFont typeface="Arial" panose="020B0604020202020204" pitchFamily="34" charset="0"/>
            <a:buChar char="•"/>
          </a:pPr>
          <a:endParaRPr lang="en-US"/>
        </a:p>
      </dgm:t>
    </dgm:pt>
    <dgm:pt modelId="{07E71E98-D754-4F62-B98E-E95A06CE9D04}" type="parTrans" cxnId="{971C29A4-F44C-432E-AF58-CA272AD8867B}">
      <dgm:prSet/>
      <dgm:spPr/>
      <dgm:t>
        <a:bodyPr/>
        <a:lstStyle/>
        <a:p>
          <a:endParaRPr lang="en-GB"/>
        </a:p>
      </dgm:t>
    </dgm:pt>
    <dgm:pt modelId="{E15BD564-8E98-4174-959B-301330F52BB9}" type="sibTrans" cxnId="{971C29A4-F44C-432E-AF58-CA272AD8867B}">
      <dgm:prSet/>
      <dgm:spPr/>
      <dgm:t>
        <a:bodyPr/>
        <a:lstStyle/>
        <a:p>
          <a:endParaRPr lang="en-GB"/>
        </a:p>
      </dgm:t>
    </dgm:pt>
    <dgm:pt modelId="{256233D1-6625-433D-9B62-C7696CB45DB7}">
      <dgm:prSet phldrT="[Text]"/>
      <dgm:spPr>
        <a:solidFill>
          <a:srgbClr val="F65050">
            <a:alpha val="28000"/>
          </a:srgbClr>
        </a:solidFill>
      </dgm:spPr>
      <dgm:t>
        <a:bodyPr/>
        <a:lstStyle/>
        <a:p>
          <a:pPr>
            <a:buFont typeface="Arial" panose="020B0604020202020204" pitchFamily="34" charset="0"/>
            <a:buChar char="•"/>
          </a:pPr>
          <a:endParaRPr lang="en-US"/>
        </a:p>
      </dgm:t>
    </dgm:pt>
    <dgm:pt modelId="{D52475B1-17CF-4EF0-BB8C-66C2A8ECE36B}" type="parTrans" cxnId="{9871DE53-82F1-45B0-8682-C4E8F17C6FEC}">
      <dgm:prSet/>
      <dgm:spPr/>
      <dgm:t>
        <a:bodyPr/>
        <a:lstStyle/>
        <a:p>
          <a:endParaRPr lang="en-GB"/>
        </a:p>
      </dgm:t>
    </dgm:pt>
    <dgm:pt modelId="{06D0CCD2-103D-491B-BC79-EBA14139B894}" type="sibTrans" cxnId="{9871DE53-82F1-45B0-8682-C4E8F17C6FEC}">
      <dgm:prSet/>
      <dgm:spPr/>
      <dgm:t>
        <a:bodyPr/>
        <a:lstStyle/>
        <a:p>
          <a:endParaRPr lang="en-GB"/>
        </a:p>
      </dgm:t>
    </dgm:pt>
    <dgm:pt modelId="{15E9E676-7651-43A1-8508-EBE411D4FB07}">
      <dgm:prSet phldrT="[Text]"/>
      <dgm:spPr>
        <a:solidFill>
          <a:srgbClr val="F65050">
            <a:alpha val="28000"/>
          </a:srgbClr>
        </a:solidFill>
      </dgm:spPr>
      <dgm:t>
        <a:bodyPr/>
        <a:lstStyle/>
        <a:p>
          <a:pPr>
            <a:buFont typeface="Arial" panose="020B0604020202020204" pitchFamily="34" charset="0"/>
            <a:buChar char="•"/>
          </a:pPr>
          <a:endParaRPr lang="en-US"/>
        </a:p>
      </dgm:t>
    </dgm:pt>
    <dgm:pt modelId="{CBDBEEEB-F42E-4464-B91B-865ED33F2F87}" type="parTrans" cxnId="{56C1439D-75C3-424C-B9F3-B7E62D5088C5}">
      <dgm:prSet/>
      <dgm:spPr/>
      <dgm:t>
        <a:bodyPr/>
        <a:lstStyle/>
        <a:p>
          <a:endParaRPr lang="en-GB"/>
        </a:p>
      </dgm:t>
    </dgm:pt>
    <dgm:pt modelId="{2658C1F3-83C8-4A73-BC1D-42DA9C3AB789}" type="sibTrans" cxnId="{56C1439D-75C3-424C-B9F3-B7E62D5088C5}">
      <dgm:prSet/>
      <dgm:spPr/>
      <dgm:t>
        <a:bodyPr/>
        <a:lstStyle/>
        <a:p>
          <a:endParaRPr lang="en-GB"/>
        </a:p>
      </dgm:t>
    </dgm:pt>
    <dgm:pt modelId="{499DE7F7-A1F0-4F73-9009-41EDDC1F3421}">
      <dgm:prSet phldrT="[Text]"/>
      <dgm:spPr>
        <a:solidFill>
          <a:srgbClr val="F65050">
            <a:alpha val="28000"/>
          </a:srgbClr>
        </a:solidFill>
      </dgm:spPr>
      <dgm:t>
        <a:bodyPr/>
        <a:lstStyle/>
        <a:p>
          <a:pPr>
            <a:buFont typeface="Arial" panose="020B0604020202020204" pitchFamily="34" charset="0"/>
            <a:buChar char="•"/>
          </a:pPr>
          <a:endParaRPr lang="en-US"/>
        </a:p>
      </dgm:t>
    </dgm:pt>
    <dgm:pt modelId="{81E3FBD6-A527-4418-A012-206B19F20629}" type="parTrans" cxnId="{875665A6-0EF4-45A9-A974-740CD31DCCC3}">
      <dgm:prSet/>
      <dgm:spPr/>
      <dgm:t>
        <a:bodyPr/>
        <a:lstStyle/>
        <a:p>
          <a:endParaRPr lang="en-GB"/>
        </a:p>
      </dgm:t>
    </dgm:pt>
    <dgm:pt modelId="{536FFCA7-733A-43C2-B814-7CC575E1864A}" type="sibTrans" cxnId="{875665A6-0EF4-45A9-A974-740CD31DCCC3}">
      <dgm:prSet/>
      <dgm:spPr/>
      <dgm:t>
        <a:bodyPr/>
        <a:lstStyle/>
        <a:p>
          <a:endParaRPr lang="en-GB"/>
        </a:p>
      </dgm:t>
    </dgm:pt>
    <dgm:pt modelId="{AE7CBC97-9B9C-4306-91C5-4F39855E5001}">
      <dgm:prSet/>
      <dgm:spPr>
        <a:solidFill>
          <a:srgbClr val="F65050">
            <a:alpha val="44000"/>
          </a:srgbClr>
        </a:solidFill>
      </dgm:spPr>
      <dgm:t>
        <a:bodyPr/>
        <a:lstStyle/>
        <a:p>
          <a:pPr>
            <a:buNone/>
          </a:pPr>
          <a:endParaRPr lang="en-US"/>
        </a:p>
      </dgm:t>
    </dgm:pt>
    <dgm:pt modelId="{060746A5-7667-43A6-B849-56D230CE5FE7}" type="parTrans" cxnId="{D2B7864C-A85F-49A9-B349-FFDB31DA7AE3}">
      <dgm:prSet/>
      <dgm:spPr/>
      <dgm:t>
        <a:bodyPr/>
        <a:lstStyle/>
        <a:p>
          <a:endParaRPr lang="en-GB"/>
        </a:p>
      </dgm:t>
    </dgm:pt>
    <dgm:pt modelId="{61B63852-D45D-4D2A-AF89-4C2511383C37}" type="sibTrans" cxnId="{D2B7864C-A85F-49A9-B349-FFDB31DA7AE3}">
      <dgm:prSet/>
      <dgm:spPr/>
      <dgm:t>
        <a:bodyPr/>
        <a:lstStyle/>
        <a:p>
          <a:endParaRPr lang="en-GB"/>
        </a:p>
      </dgm:t>
    </dgm:pt>
    <dgm:pt modelId="{2FBF6990-C366-483D-B2A9-D26E55B7CAE0}">
      <dgm:prSet/>
      <dgm:spPr>
        <a:solidFill>
          <a:srgbClr val="F65050">
            <a:alpha val="44000"/>
          </a:srgbClr>
        </a:solidFill>
      </dgm:spPr>
      <dgm:t>
        <a:bodyPr/>
        <a:lstStyle/>
        <a:p>
          <a:pPr>
            <a:buNone/>
          </a:pPr>
          <a:endParaRPr lang="en-US"/>
        </a:p>
      </dgm:t>
    </dgm:pt>
    <dgm:pt modelId="{007F8D29-F865-4E2A-AFFC-B0AA8F951421}" type="parTrans" cxnId="{81FF9249-9368-4CD7-AAD7-C4F4B62E4464}">
      <dgm:prSet/>
      <dgm:spPr/>
      <dgm:t>
        <a:bodyPr/>
        <a:lstStyle/>
        <a:p>
          <a:endParaRPr lang="en-GB"/>
        </a:p>
      </dgm:t>
    </dgm:pt>
    <dgm:pt modelId="{43FF1BDA-E3E6-46D8-B9AD-F231764FDB35}" type="sibTrans" cxnId="{81FF9249-9368-4CD7-AAD7-C4F4B62E4464}">
      <dgm:prSet/>
      <dgm:spPr/>
      <dgm:t>
        <a:bodyPr/>
        <a:lstStyle/>
        <a:p>
          <a:endParaRPr lang="en-GB"/>
        </a:p>
      </dgm:t>
    </dgm:pt>
    <dgm:pt modelId="{8CB949BE-0E6D-4857-AE5A-8435BB3E6A04}">
      <dgm:prSet/>
      <dgm:spPr>
        <a:solidFill>
          <a:srgbClr val="F65050">
            <a:alpha val="44000"/>
          </a:srgbClr>
        </a:solidFill>
      </dgm:spPr>
      <dgm:t>
        <a:bodyPr/>
        <a:lstStyle/>
        <a:p>
          <a:pPr>
            <a:buNone/>
          </a:pPr>
          <a:endParaRPr lang="en-US"/>
        </a:p>
      </dgm:t>
    </dgm:pt>
    <dgm:pt modelId="{85D55440-D5C0-4C2D-A41E-76DC3CA74BB6}" type="parTrans" cxnId="{95BB59B4-C0E0-453D-A7F8-32D87D13FFF3}">
      <dgm:prSet/>
      <dgm:spPr/>
      <dgm:t>
        <a:bodyPr/>
        <a:lstStyle/>
        <a:p>
          <a:endParaRPr lang="en-GB"/>
        </a:p>
      </dgm:t>
    </dgm:pt>
    <dgm:pt modelId="{05A71804-38A8-4E74-9823-602856D9E839}" type="sibTrans" cxnId="{95BB59B4-C0E0-453D-A7F8-32D87D13FFF3}">
      <dgm:prSet/>
      <dgm:spPr/>
      <dgm:t>
        <a:bodyPr/>
        <a:lstStyle/>
        <a:p>
          <a:endParaRPr lang="en-GB"/>
        </a:p>
      </dgm:t>
    </dgm:pt>
    <dgm:pt modelId="{B821B2D1-262A-40D7-B0FF-5AE6AB290D29}">
      <dgm:prSet/>
      <dgm:spPr>
        <a:solidFill>
          <a:srgbClr val="F65050">
            <a:alpha val="44000"/>
          </a:srgbClr>
        </a:solidFill>
      </dgm:spPr>
      <dgm:t>
        <a:bodyPr/>
        <a:lstStyle/>
        <a:p>
          <a:pPr>
            <a:buNone/>
          </a:pPr>
          <a:endParaRPr lang="en-US"/>
        </a:p>
      </dgm:t>
    </dgm:pt>
    <dgm:pt modelId="{7F4D8848-9AF9-48C6-B92D-C19EC6B82B3B}" type="parTrans" cxnId="{02E1BB4A-B4A8-4BC3-B944-D5B4EB8EFDF5}">
      <dgm:prSet/>
      <dgm:spPr/>
      <dgm:t>
        <a:bodyPr/>
        <a:lstStyle/>
        <a:p>
          <a:endParaRPr lang="en-GB"/>
        </a:p>
      </dgm:t>
    </dgm:pt>
    <dgm:pt modelId="{4494676F-3367-4E7D-9D50-86010C1EC68B}" type="sibTrans" cxnId="{02E1BB4A-B4A8-4BC3-B944-D5B4EB8EFDF5}">
      <dgm:prSet/>
      <dgm:spPr/>
      <dgm:t>
        <a:bodyPr/>
        <a:lstStyle/>
        <a:p>
          <a:endParaRPr lang="en-GB"/>
        </a:p>
      </dgm:t>
    </dgm:pt>
    <dgm:pt modelId="{EDAF3BF9-39BA-4973-AFC2-1EDF55BDEA5E}">
      <dgm:prSet/>
      <dgm:spPr>
        <a:solidFill>
          <a:srgbClr val="F65050">
            <a:alpha val="44000"/>
          </a:srgbClr>
        </a:solidFill>
      </dgm:spPr>
      <dgm:t>
        <a:bodyPr/>
        <a:lstStyle/>
        <a:p>
          <a:pPr>
            <a:buNone/>
          </a:pPr>
          <a:endParaRPr lang="en-US"/>
        </a:p>
      </dgm:t>
    </dgm:pt>
    <dgm:pt modelId="{CA842BC8-2962-4EE5-8F8D-5CE140D8D6E1}" type="parTrans" cxnId="{4AC92C0E-541F-43A2-A2EF-2F7B73B87A21}">
      <dgm:prSet/>
      <dgm:spPr/>
      <dgm:t>
        <a:bodyPr/>
        <a:lstStyle/>
        <a:p>
          <a:endParaRPr lang="en-GB"/>
        </a:p>
      </dgm:t>
    </dgm:pt>
    <dgm:pt modelId="{FCAB2155-D10D-45D2-9618-B49250105C43}" type="sibTrans" cxnId="{4AC92C0E-541F-43A2-A2EF-2F7B73B87A21}">
      <dgm:prSet/>
      <dgm:spPr/>
      <dgm:t>
        <a:bodyPr/>
        <a:lstStyle/>
        <a:p>
          <a:endParaRPr lang="en-GB"/>
        </a:p>
      </dgm:t>
    </dgm:pt>
    <dgm:pt modelId="{3AD070EE-60B3-45F9-8BE7-EA3BF16B1F6C}">
      <dgm:prSet/>
      <dgm:spPr>
        <a:solidFill>
          <a:srgbClr val="F65050">
            <a:alpha val="44000"/>
          </a:srgbClr>
        </a:solidFill>
      </dgm:spPr>
      <dgm:t>
        <a:bodyPr/>
        <a:lstStyle/>
        <a:p>
          <a:pPr>
            <a:buNone/>
          </a:pPr>
          <a:endParaRPr lang="en-US"/>
        </a:p>
      </dgm:t>
    </dgm:pt>
    <dgm:pt modelId="{E921F325-A496-402C-8DD2-CAD11B44C08E}" type="parTrans" cxnId="{1A1A3CD8-F4CE-40B6-8ABF-EBD22FBCE706}">
      <dgm:prSet/>
      <dgm:spPr/>
      <dgm:t>
        <a:bodyPr/>
        <a:lstStyle/>
        <a:p>
          <a:endParaRPr lang="en-GB"/>
        </a:p>
      </dgm:t>
    </dgm:pt>
    <dgm:pt modelId="{F9E3D749-3B2E-4736-BDB1-A494FBA508B1}" type="sibTrans" cxnId="{1A1A3CD8-F4CE-40B6-8ABF-EBD22FBCE706}">
      <dgm:prSet/>
      <dgm:spPr/>
      <dgm:t>
        <a:bodyPr/>
        <a:lstStyle/>
        <a:p>
          <a:endParaRPr lang="en-GB"/>
        </a:p>
      </dgm:t>
    </dgm:pt>
    <dgm:pt modelId="{1A375AA8-D357-4AB9-94E0-2B4D24D9499D}">
      <dgm:prSet/>
      <dgm:spPr>
        <a:solidFill>
          <a:srgbClr val="F65050">
            <a:alpha val="44000"/>
          </a:srgbClr>
        </a:solidFill>
      </dgm:spPr>
      <dgm:t>
        <a:bodyPr/>
        <a:lstStyle/>
        <a:p>
          <a:pPr>
            <a:buNone/>
          </a:pPr>
          <a:endParaRPr lang="en-US"/>
        </a:p>
      </dgm:t>
    </dgm:pt>
    <dgm:pt modelId="{20F1492B-A919-4742-B40F-7608B18A2FD2}" type="parTrans" cxnId="{E3467B6C-611C-4CEC-B0AA-0066D374567E}">
      <dgm:prSet/>
      <dgm:spPr/>
      <dgm:t>
        <a:bodyPr/>
        <a:lstStyle/>
        <a:p>
          <a:endParaRPr lang="en-GB"/>
        </a:p>
      </dgm:t>
    </dgm:pt>
    <dgm:pt modelId="{8E96B6B2-E4DD-4520-B76F-194DCB86FFB0}" type="sibTrans" cxnId="{E3467B6C-611C-4CEC-B0AA-0066D374567E}">
      <dgm:prSet/>
      <dgm:spPr/>
      <dgm:t>
        <a:bodyPr/>
        <a:lstStyle/>
        <a:p>
          <a:endParaRPr lang="en-GB"/>
        </a:p>
      </dgm:t>
    </dgm:pt>
    <dgm:pt modelId="{78ACC50E-F14D-47DF-8C3D-3109BDC8AB59}">
      <dgm:prSet/>
      <dgm:spPr>
        <a:solidFill>
          <a:srgbClr val="F65050">
            <a:alpha val="44000"/>
          </a:srgbClr>
        </a:solidFill>
      </dgm:spPr>
      <dgm:t>
        <a:bodyPr/>
        <a:lstStyle/>
        <a:p>
          <a:pPr>
            <a:buNone/>
          </a:pPr>
          <a:endParaRPr lang="en-US"/>
        </a:p>
      </dgm:t>
    </dgm:pt>
    <dgm:pt modelId="{CC779B1E-8789-4CF8-8BFD-D9C30697374D}" type="parTrans" cxnId="{81662A09-A597-4E99-A395-D1617E04ADF9}">
      <dgm:prSet/>
      <dgm:spPr/>
      <dgm:t>
        <a:bodyPr/>
        <a:lstStyle/>
        <a:p>
          <a:endParaRPr lang="en-GB"/>
        </a:p>
      </dgm:t>
    </dgm:pt>
    <dgm:pt modelId="{210F27D7-3B0E-4876-86D1-F15E449F72CF}" type="sibTrans" cxnId="{81662A09-A597-4E99-A395-D1617E04ADF9}">
      <dgm:prSet/>
      <dgm:spPr/>
      <dgm:t>
        <a:bodyPr/>
        <a:lstStyle/>
        <a:p>
          <a:endParaRPr lang="en-GB"/>
        </a:p>
      </dgm:t>
    </dgm:pt>
    <dgm:pt modelId="{AE815514-2B5D-49A9-B28C-8BF23502515E}">
      <dgm:prSet/>
      <dgm:spPr>
        <a:solidFill>
          <a:srgbClr val="F65050">
            <a:alpha val="44000"/>
          </a:srgbClr>
        </a:solidFill>
      </dgm:spPr>
      <dgm:t>
        <a:bodyPr/>
        <a:lstStyle/>
        <a:p>
          <a:pPr>
            <a:buNone/>
          </a:pPr>
          <a:endParaRPr lang="en-US"/>
        </a:p>
      </dgm:t>
    </dgm:pt>
    <dgm:pt modelId="{9BBF8FD9-C5E0-4820-A17B-24C173A2DE75}" type="parTrans" cxnId="{2DA8C715-1C54-4ADD-83E1-014810823CDC}">
      <dgm:prSet/>
      <dgm:spPr/>
      <dgm:t>
        <a:bodyPr/>
        <a:lstStyle/>
        <a:p>
          <a:endParaRPr lang="en-GB"/>
        </a:p>
      </dgm:t>
    </dgm:pt>
    <dgm:pt modelId="{2D7EFBB5-027D-4906-851F-F960B0695D64}" type="sibTrans" cxnId="{2DA8C715-1C54-4ADD-83E1-014810823CDC}">
      <dgm:prSet/>
      <dgm:spPr/>
      <dgm:t>
        <a:bodyPr/>
        <a:lstStyle/>
        <a:p>
          <a:endParaRPr lang="en-GB"/>
        </a:p>
      </dgm:t>
    </dgm:pt>
    <dgm:pt modelId="{AD9A7631-2EDE-46C1-B91F-3EA24EC42412}">
      <dgm:prSet/>
      <dgm:spPr>
        <a:solidFill>
          <a:srgbClr val="F65050">
            <a:alpha val="44000"/>
          </a:srgbClr>
        </a:solidFill>
      </dgm:spPr>
      <dgm:t>
        <a:bodyPr/>
        <a:lstStyle/>
        <a:p>
          <a:pPr>
            <a:buNone/>
          </a:pPr>
          <a:endParaRPr lang="en-US"/>
        </a:p>
      </dgm:t>
    </dgm:pt>
    <dgm:pt modelId="{3D475594-8CFB-4C9C-BC50-E2E0D86CAF98}" type="parTrans" cxnId="{639947B2-B0EA-47AD-B80A-3D974669E454}">
      <dgm:prSet/>
      <dgm:spPr/>
      <dgm:t>
        <a:bodyPr/>
        <a:lstStyle/>
        <a:p>
          <a:endParaRPr lang="en-GB"/>
        </a:p>
      </dgm:t>
    </dgm:pt>
    <dgm:pt modelId="{93172DA7-386E-483A-88E1-5905073B1E7F}" type="sibTrans" cxnId="{639947B2-B0EA-47AD-B80A-3D974669E454}">
      <dgm:prSet/>
      <dgm:spPr/>
      <dgm:t>
        <a:bodyPr/>
        <a:lstStyle/>
        <a:p>
          <a:endParaRPr lang="en-GB"/>
        </a:p>
      </dgm:t>
    </dgm:pt>
    <dgm:pt modelId="{C9F5BD94-013C-4621-B53C-EB5A77349066}">
      <dgm:prSet phldrT="[Text]"/>
      <dgm:spPr>
        <a:solidFill>
          <a:srgbClr val="F65050">
            <a:alpha val="44000"/>
          </a:srgbClr>
        </a:solidFill>
      </dgm:spPr>
      <dgm:t>
        <a:bodyPr/>
        <a:lstStyle/>
        <a:p>
          <a:pPr>
            <a:buFont typeface="Arial" panose="020B0604020202020204" pitchFamily="34" charset="0"/>
            <a:buChar char="•"/>
          </a:pPr>
          <a:r>
            <a:rPr lang="en-US"/>
            <a:t>Black font, 10-14 size, Calibri</a:t>
          </a:r>
        </a:p>
      </dgm:t>
    </dgm:pt>
    <dgm:pt modelId="{7D92A9BB-93D4-4BF4-BF3A-01784F75D61A}" type="parTrans" cxnId="{49132849-0F36-4FC7-BD1C-EF2D3BD51FE1}">
      <dgm:prSet/>
      <dgm:spPr/>
      <dgm:t>
        <a:bodyPr/>
        <a:lstStyle/>
        <a:p>
          <a:endParaRPr lang="en-GB"/>
        </a:p>
      </dgm:t>
    </dgm:pt>
    <dgm:pt modelId="{791AEF1D-42EA-4B6F-8AA0-35DC688D556F}" type="sibTrans" cxnId="{49132849-0F36-4FC7-BD1C-EF2D3BD51FE1}">
      <dgm:prSet/>
      <dgm:spPr/>
      <dgm:t>
        <a:bodyPr/>
        <a:lstStyle/>
        <a:p>
          <a:endParaRPr lang="en-GB"/>
        </a:p>
      </dgm:t>
    </dgm:pt>
    <dgm:pt modelId="{7538B55D-D716-42A0-A9FC-DA89CCC03D4B}">
      <dgm:prSet phldrT="[Text]"/>
      <dgm:spPr>
        <a:solidFill>
          <a:srgbClr val="F65050">
            <a:alpha val="28000"/>
          </a:srgbClr>
        </a:solidFill>
      </dgm:spPr>
      <dgm:t>
        <a:bodyPr/>
        <a:lstStyle/>
        <a:p>
          <a:pPr>
            <a:buFont typeface="Arial" panose="020B0604020202020204" pitchFamily="34" charset="0"/>
            <a:buChar char="•"/>
          </a:pPr>
          <a:endParaRPr lang="en-US"/>
        </a:p>
      </dgm:t>
    </dgm:pt>
    <dgm:pt modelId="{ADADA6F8-ED78-4DE9-8D19-BE0D484F2E54}" type="parTrans" cxnId="{9C6F8566-305C-4F21-98F4-46E976D8F50F}">
      <dgm:prSet/>
      <dgm:spPr/>
      <dgm:t>
        <a:bodyPr/>
        <a:lstStyle/>
        <a:p>
          <a:endParaRPr lang="en-GB"/>
        </a:p>
      </dgm:t>
    </dgm:pt>
    <dgm:pt modelId="{6783CA03-4030-4C77-BDB3-50E8DE17A3E4}" type="sibTrans" cxnId="{9C6F8566-305C-4F21-98F4-46E976D8F50F}">
      <dgm:prSet/>
      <dgm:spPr/>
      <dgm:t>
        <a:bodyPr/>
        <a:lstStyle/>
        <a:p>
          <a:endParaRPr lang="en-GB"/>
        </a:p>
      </dgm:t>
    </dgm:pt>
    <dgm:pt modelId="{C8255FCE-6C80-43EB-B2C0-DFE8E4C23307}">
      <dgm:prSet phldrT="[Text]"/>
      <dgm:spPr>
        <a:solidFill>
          <a:srgbClr val="F65050">
            <a:alpha val="28000"/>
          </a:srgbClr>
        </a:solidFill>
      </dgm:spPr>
      <dgm:t>
        <a:bodyPr/>
        <a:lstStyle/>
        <a:p>
          <a:pPr>
            <a:buFont typeface="Arial" panose="020B0604020202020204" pitchFamily="34" charset="0"/>
            <a:buChar char="•"/>
          </a:pPr>
          <a:endParaRPr lang="en-US"/>
        </a:p>
      </dgm:t>
    </dgm:pt>
    <dgm:pt modelId="{010B6199-4D77-427F-B933-27A7C2CF7D7E}" type="parTrans" cxnId="{4124B378-7285-40D0-8C2E-67D45AAA05D8}">
      <dgm:prSet/>
      <dgm:spPr/>
      <dgm:t>
        <a:bodyPr/>
        <a:lstStyle/>
        <a:p>
          <a:endParaRPr lang="en-GB"/>
        </a:p>
      </dgm:t>
    </dgm:pt>
    <dgm:pt modelId="{FE01BEB3-FC95-4DCB-BCD8-707D0A5C64AE}" type="sibTrans" cxnId="{4124B378-7285-40D0-8C2E-67D45AAA05D8}">
      <dgm:prSet/>
      <dgm:spPr/>
      <dgm:t>
        <a:bodyPr/>
        <a:lstStyle/>
        <a:p>
          <a:endParaRPr lang="en-GB"/>
        </a:p>
      </dgm:t>
    </dgm:pt>
    <dgm:pt modelId="{62CF8259-1340-4809-B3A7-BC92F7DB640C}" type="pres">
      <dgm:prSet presAssocID="{B0A9F76D-B809-46D8-B516-7EDFBBD86C9A}" presName="Name0" presStyleCnt="0">
        <dgm:presLayoutVars>
          <dgm:dir/>
          <dgm:animLvl val="lvl"/>
          <dgm:resizeHandles val="exact"/>
        </dgm:presLayoutVars>
      </dgm:prSet>
      <dgm:spPr/>
    </dgm:pt>
    <dgm:pt modelId="{839F4922-0147-4EB9-BD72-C2F54C24DA25}" type="pres">
      <dgm:prSet presAssocID="{4FCD4031-5505-4CF9-A9F5-1F6A83879664}" presName="composite" presStyleCnt="0"/>
      <dgm:spPr/>
    </dgm:pt>
    <dgm:pt modelId="{738E1389-3EF2-47E2-901F-DB3B04F21FFC}" type="pres">
      <dgm:prSet presAssocID="{4FCD4031-5505-4CF9-A9F5-1F6A83879664}" presName="parTx" presStyleLbl="alignNode1" presStyleIdx="0" presStyleCnt="2">
        <dgm:presLayoutVars>
          <dgm:chMax val="0"/>
          <dgm:chPref val="0"/>
          <dgm:bulletEnabled val="1"/>
        </dgm:presLayoutVars>
      </dgm:prSet>
      <dgm:spPr/>
    </dgm:pt>
    <dgm:pt modelId="{410ABBC8-8CEC-413F-9045-7B228EA626A1}" type="pres">
      <dgm:prSet presAssocID="{4FCD4031-5505-4CF9-A9F5-1F6A83879664}" presName="desTx" presStyleLbl="alignAccFollowNode1" presStyleIdx="0" presStyleCnt="2">
        <dgm:presLayoutVars>
          <dgm:bulletEnabled val="1"/>
        </dgm:presLayoutVars>
      </dgm:prSet>
      <dgm:spPr/>
    </dgm:pt>
    <dgm:pt modelId="{F3D43C68-9581-455D-A017-2BC6B3A17F36}" type="pres">
      <dgm:prSet presAssocID="{8862FCCD-3B45-4C83-991C-6AE0D004397D}" presName="space" presStyleCnt="0"/>
      <dgm:spPr/>
    </dgm:pt>
    <dgm:pt modelId="{9387C848-4D8A-42B6-9D3A-A0285D96B173}" type="pres">
      <dgm:prSet presAssocID="{DDC70735-1165-410B-8593-5AC2E7F65368}" presName="composite" presStyleCnt="0"/>
      <dgm:spPr/>
    </dgm:pt>
    <dgm:pt modelId="{BF10327E-81A5-4220-939A-87C3BE58628A}" type="pres">
      <dgm:prSet presAssocID="{DDC70735-1165-410B-8593-5AC2E7F65368}" presName="parTx" presStyleLbl="alignNode1" presStyleIdx="1" presStyleCnt="2">
        <dgm:presLayoutVars>
          <dgm:chMax val="0"/>
          <dgm:chPref val="0"/>
          <dgm:bulletEnabled val="1"/>
        </dgm:presLayoutVars>
      </dgm:prSet>
      <dgm:spPr/>
    </dgm:pt>
    <dgm:pt modelId="{4450CB5A-1F44-49D7-95D0-C70A3089FCFB}" type="pres">
      <dgm:prSet presAssocID="{DDC70735-1165-410B-8593-5AC2E7F65368}" presName="desTx" presStyleLbl="alignAccFollowNode1" presStyleIdx="1" presStyleCnt="2">
        <dgm:presLayoutVars>
          <dgm:bulletEnabled val="1"/>
        </dgm:presLayoutVars>
      </dgm:prSet>
      <dgm:spPr/>
    </dgm:pt>
  </dgm:ptLst>
  <dgm:cxnLst>
    <dgm:cxn modelId="{F6BE1708-7D04-486A-8F98-AC1C616875E4}" srcId="{7CBD3749-09BB-4787-9A0A-01D5C0F27084}" destId="{A32481CB-E4FA-4573-9B0F-F1E211D08863}" srcOrd="2" destOrd="0" parTransId="{681F586C-D808-4A52-AA98-2EC26037F70C}" sibTransId="{91CF57CD-B547-4974-9431-32EA04C24A99}"/>
    <dgm:cxn modelId="{81662A09-A597-4E99-A395-D1617E04ADF9}" srcId="{41989A4C-AD6B-49A9-8D57-06C2EB01F059}" destId="{78ACC50E-F14D-47DF-8C3D-3109BDC8AB59}" srcOrd="8" destOrd="0" parTransId="{CC779B1E-8789-4CF8-8BFD-D9C30697374D}" sibTransId="{210F27D7-3B0E-4876-86D1-F15E449F72CF}"/>
    <dgm:cxn modelId="{4AC92C0E-541F-43A2-A2EF-2F7B73B87A21}" srcId="{41989A4C-AD6B-49A9-8D57-06C2EB01F059}" destId="{EDAF3BF9-39BA-4973-AFC2-1EDF55BDEA5E}" srcOrd="5" destOrd="0" parTransId="{CA842BC8-2962-4EE5-8F8D-5CE140D8D6E1}" sibTransId="{FCAB2155-D10D-45D2-9618-B49250105C43}"/>
    <dgm:cxn modelId="{FD7C8712-E425-4333-92D6-45F7B61330BD}" type="presOf" srcId="{AE815514-2B5D-49A9-B28C-8BF23502515E}" destId="{4450CB5A-1F44-49D7-95D0-C70A3089FCFB}" srcOrd="0" destOrd="10" presId="urn:microsoft.com/office/officeart/2005/8/layout/hList1"/>
    <dgm:cxn modelId="{2DA8C715-1C54-4ADD-83E1-014810823CDC}" srcId="{DDC70735-1165-410B-8593-5AC2E7F65368}" destId="{AE815514-2B5D-49A9-B28C-8BF23502515E}" srcOrd="1" destOrd="0" parTransId="{9BBF8FD9-C5E0-4820-A17B-24C173A2DE75}" sibTransId="{2D7EFBB5-027D-4906-851F-F960B0695D64}"/>
    <dgm:cxn modelId="{A0230E18-09B2-4B4D-A436-D51534874519}" type="presOf" srcId="{DDC70735-1165-410B-8593-5AC2E7F65368}" destId="{BF10327E-81A5-4220-939A-87C3BE58628A}" srcOrd="0" destOrd="0" presId="urn:microsoft.com/office/officeart/2005/8/layout/hList1"/>
    <dgm:cxn modelId="{34A5CF20-9D15-4CE0-A5B0-1096CFE6EA48}" type="presOf" srcId="{8CB949BE-0E6D-4857-AE5A-8435BB3E6A04}" destId="{4450CB5A-1F44-49D7-95D0-C70A3089FCFB}" srcOrd="0" destOrd="4" presId="urn:microsoft.com/office/officeart/2005/8/layout/hList1"/>
    <dgm:cxn modelId="{269EF620-0E99-4465-A323-CEAF9BE5EE6F}" type="presOf" srcId="{BC378C88-030E-4AB1-8D29-123CC9F027CA}" destId="{410ABBC8-8CEC-413F-9045-7B228EA626A1}" srcOrd="0" destOrd="6" presId="urn:microsoft.com/office/officeart/2005/8/layout/hList1"/>
    <dgm:cxn modelId="{D9BC2929-C5DD-4DCC-A765-6F7CC28C1DB2}" type="presOf" srcId="{B0A9F76D-B809-46D8-B516-7EDFBBD86C9A}" destId="{62CF8259-1340-4809-B3A7-BC92F7DB640C}" srcOrd="0" destOrd="0" presId="urn:microsoft.com/office/officeart/2005/8/layout/hList1"/>
    <dgm:cxn modelId="{887DCA35-6904-400C-BE33-B0E2C34C15C3}" type="presOf" srcId="{256233D1-6625-433D-9B62-C7696CB45DB7}" destId="{410ABBC8-8CEC-413F-9045-7B228EA626A1}" srcOrd="0" destOrd="7" presId="urn:microsoft.com/office/officeart/2005/8/layout/hList1"/>
    <dgm:cxn modelId="{080F1D39-FFE9-4705-9488-A1555525D8CC}" srcId="{B0A9F76D-B809-46D8-B516-7EDFBBD86C9A}" destId="{4FCD4031-5505-4CF9-A9F5-1F6A83879664}" srcOrd="0" destOrd="0" parTransId="{629D58E0-00B0-4078-B19C-55EB030A7976}" sibTransId="{8862FCCD-3B45-4C83-991C-6AE0D004397D}"/>
    <dgm:cxn modelId="{E7C4503A-42B5-4E5C-8720-820B0A1251A4}" type="presOf" srcId="{C9F5BD94-013C-4621-B53C-EB5A77349066}" destId="{4450CB5A-1F44-49D7-95D0-C70A3089FCFB}" srcOrd="0" destOrd="1" presId="urn:microsoft.com/office/officeart/2005/8/layout/hList1"/>
    <dgm:cxn modelId="{5C55075C-B3F9-43E4-BF24-15864AC0206D}" srcId="{DDC70735-1165-410B-8593-5AC2E7F65368}" destId="{41989A4C-AD6B-49A9-8D57-06C2EB01F059}" srcOrd="0" destOrd="0" parTransId="{BB86197B-16BB-424C-B061-55357EF9717B}" sibTransId="{861457B9-267F-4BE0-8BE1-F91744A14F36}"/>
    <dgm:cxn modelId="{5A735546-4195-4A3F-A522-D7D761F4BB16}" type="presOf" srcId="{250A5992-9363-41D2-8145-1D3CFE69361E}" destId="{410ABBC8-8CEC-413F-9045-7B228EA626A1}" srcOrd="0" destOrd="1" presId="urn:microsoft.com/office/officeart/2005/8/layout/hList1"/>
    <dgm:cxn modelId="{9C6F8566-305C-4F21-98F4-46E976D8F50F}" srcId="{7CBD3749-09BB-4787-9A0A-01D5C0F27084}" destId="{7538B55D-D716-42A0-A9FC-DA89CCC03D4B}" srcOrd="8" destOrd="0" parTransId="{ADADA6F8-ED78-4DE9-8D19-BE0D484F2E54}" sibTransId="{6783CA03-4030-4C77-BDB3-50E8DE17A3E4}"/>
    <dgm:cxn modelId="{B0F26C47-714E-4BD4-9F3C-E93E220243A6}" type="presOf" srcId="{AD9A7631-2EDE-46C1-B91F-3EA24EC42412}" destId="{4450CB5A-1F44-49D7-95D0-C70A3089FCFB}" srcOrd="0" destOrd="11" presId="urn:microsoft.com/office/officeart/2005/8/layout/hList1"/>
    <dgm:cxn modelId="{1F709367-3D44-405A-A73C-8A58E62C9BC1}" srcId="{B0A9F76D-B809-46D8-B516-7EDFBBD86C9A}" destId="{DDC70735-1165-410B-8593-5AC2E7F65368}" srcOrd="1" destOrd="0" parTransId="{F89983E8-F755-4CC7-89B0-F48EF4E4807C}" sibTransId="{3D853B6A-E375-4E27-9F9C-5290816A548B}"/>
    <dgm:cxn modelId="{49132849-0F36-4FC7-BD1C-EF2D3BD51FE1}" srcId="{41989A4C-AD6B-49A9-8D57-06C2EB01F059}" destId="{C9F5BD94-013C-4621-B53C-EB5A77349066}" srcOrd="0" destOrd="0" parTransId="{7D92A9BB-93D4-4BF4-BF3A-01784F75D61A}" sibTransId="{791AEF1D-42EA-4B6F-8AA0-35DC688D556F}"/>
    <dgm:cxn modelId="{81FF9249-9368-4CD7-AAD7-C4F4B62E4464}" srcId="{41989A4C-AD6B-49A9-8D57-06C2EB01F059}" destId="{2FBF6990-C366-483D-B2A9-D26E55B7CAE0}" srcOrd="2" destOrd="0" parTransId="{007F8D29-F865-4E2A-AFFC-B0AA8F951421}" sibTransId="{43FF1BDA-E3E6-46D8-B9AD-F231764FDB35}"/>
    <dgm:cxn modelId="{02E1BB4A-B4A8-4BC3-B944-D5B4EB8EFDF5}" srcId="{41989A4C-AD6B-49A9-8D57-06C2EB01F059}" destId="{B821B2D1-262A-40D7-B0FF-5AE6AB290D29}" srcOrd="4" destOrd="0" parTransId="{7F4D8848-9AF9-48C6-B92D-C19EC6B82B3B}" sibTransId="{4494676F-3367-4E7D-9D50-86010C1EC68B}"/>
    <dgm:cxn modelId="{E3467B6C-611C-4CEC-B0AA-0066D374567E}" srcId="{41989A4C-AD6B-49A9-8D57-06C2EB01F059}" destId="{1A375AA8-D357-4AB9-94E0-2B4D24D9499D}" srcOrd="7" destOrd="0" parTransId="{20F1492B-A919-4742-B40F-7608B18A2FD2}" sibTransId="{8E96B6B2-E4DD-4520-B76F-194DCB86FFB0}"/>
    <dgm:cxn modelId="{D2B7864C-A85F-49A9-B349-FFDB31DA7AE3}" srcId="{41989A4C-AD6B-49A9-8D57-06C2EB01F059}" destId="{AE7CBC97-9B9C-4306-91C5-4F39855E5001}" srcOrd="1" destOrd="0" parTransId="{060746A5-7667-43A6-B849-56D230CE5FE7}" sibTransId="{61B63852-D45D-4D2A-AF89-4C2511383C37}"/>
    <dgm:cxn modelId="{A89E8850-A3B0-4C4E-9174-5D67B436DE73}" srcId="{7CBD3749-09BB-4787-9A0A-01D5C0F27084}" destId="{250A5992-9363-41D2-8145-1D3CFE69361E}" srcOrd="0" destOrd="0" parTransId="{7FAA5942-4A19-4BCE-836B-7653CB760F3D}" sibTransId="{197961E5-6F2F-47A2-95A0-9AE4AD9B5446}"/>
    <dgm:cxn modelId="{F86D5252-3BEF-49B4-A824-C11F2EB0F464}" type="presOf" srcId="{3AD070EE-60B3-45F9-8BE7-EA3BF16B1F6C}" destId="{4450CB5A-1F44-49D7-95D0-C70A3089FCFB}" srcOrd="0" destOrd="7" presId="urn:microsoft.com/office/officeart/2005/8/layout/hList1"/>
    <dgm:cxn modelId="{9871DE53-82F1-45B0-8682-C4E8F17C6FEC}" srcId="{7CBD3749-09BB-4787-9A0A-01D5C0F27084}" destId="{256233D1-6625-433D-9B62-C7696CB45DB7}" srcOrd="6" destOrd="0" parTransId="{D52475B1-17CF-4EF0-BB8C-66C2A8ECE36B}" sibTransId="{06D0CCD2-103D-491B-BC79-EBA14139B894}"/>
    <dgm:cxn modelId="{9E92BF74-08F2-42FC-B1B7-2AE351B9DF91}" type="presOf" srcId="{EDAF3BF9-39BA-4973-AFC2-1EDF55BDEA5E}" destId="{4450CB5A-1F44-49D7-95D0-C70A3089FCFB}" srcOrd="0" destOrd="6" presId="urn:microsoft.com/office/officeart/2005/8/layout/hList1"/>
    <dgm:cxn modelId="{F0C90B55-565D-4938-871E-A78B7FF0E7E7}" type="presOf" srcId="{11054849-D936-4ED2-A6FE-767ADD1597AA}" destId="{410ABBC8-8CEC-413F-9045-7B228EA626A1}" srcOrd="0" destOrd="2" presId="urn:microsoft.com/office/officeart/2005/8/layout/hList1"/>
    <dgm:cxn modelId="{7CA5DB56-771B-4C17-92EC-AE5CFEA0A71B}" type="presOf" srcId="{AE7CBC97-9B9C-4306-91C5-4F39855E5001}" destId="{4450CB5A-1F44-49D7-95D0-C70A3089FCFB}" srcOrd="0" destOrd="2" presId="urn:microsoft.com/office/officeart/2005/8/layout/hList1"/>
    <dgm:cxn modelId="{55C56478-8CEE-41F7-AF46-705F001EC92F}" type="presOf" srcId="{499DE7F7-A1F0-4F73-9009-41EDDC1F3421}" destId="{410ABBC8-8CEC-413F-9045-7B228EA626A1}" srcOrd="0" destOrd="11" presId="urn:microsoft.com/office/officeart/2005/8/layout/hList1"/>
    <dgm:cxn modelId="{4124B378-7285-40D0-8C2E-67D45AAA05D8}" srcId="{7CBD3749-09BB-4787-9A0A-01D5C0F27084}" destId="{C8255FCE-6C80-43EB-B2C0-DFE8E4C23307}" srcOrd="9" destOrd="0" parTransId="{010B6199-4D77-427F-B933-27A7C2CF7D7E}" sibTransId="{FE01BEB3-FC95-4DCB-BCD8-707D0A5C64AE}"/>
    <dgm:cxn modelId="{62177B7D-9427-42E4-BBC4-DBDD9E834872}" type="presOf" srcId="{40E28DB1-C248-494F-918B-CEC5C4DB69F8}" destId="{410ABBC8-8CEC-413F-9045-7B228EA626A1}" srcOrd="0" destOrd="12" presId="urn:microsoft.com/office/officeart/2005/8/layout/hList1"/>
    <dgm:cxn modelId="{4FD8E993-7A47-4151-8D36-4072311AFE58}" type="presOf" srcId="{7CBD3749-09BB-4787-9A0A-01D5C0F27084}" destId="{410ABBC8-8CEC-413F-9045-7B228EA626A1}" srcOrd="0" destOrd="0" presId="urn:microsoft.com/office/officeart/2005/8/layout/hList1"/>
    <dgm:cxn modelId="{12AB3D96-1F3D-4BCF-A1C3-065D08705C16}" type="presOf" srcId="{8E5BD97A-7140-4489-90E5-E9B5DC09E995}" destId="{410ABBC8-8CEC-413F-9045-7B228EA626A1}" srcOrd="0" destOrd="4" presId="urn:microsoft.com/office/officeart/2005/8/layout/hList1"/>
    <dgm:cxn modelId="{CDFA0A99-22F0-4F40-BCD7-C7F118971872}" srcId="{7CBD3749-09BB-4787-9A0A-01D5C0F27084}" destId="{3AF94A46-909F-4A25-9A72-B043E424ACC5}" srcOrd="4" destOrd="0" parTransId="{8AC971FC-BA69-4D35-BCF3-0DC24DA05253}" sibTransId="{7FBC3E5A-F6DF-4889-8971-476343990CFF}"/>
    <dgm:cxn modelId="{7262059D-B9F5-442B-86A8-15ED48BF4823}" srcId="{4FCD4031-5505-4CF9-A9F5-1F6A83879664}" destId="{9976B5D2-3BD2-444D-AF16-8D22A296B5A7}" srcOrd="2" destOrd="0" parTransId="{56D8A77E-D9D0-43EC-8894-7B7DCE1AD3DC}" sibTransId="{1B5A3E71-7AD6-4CAD-93B5-8414C4A8F0ED}"/>
    <dgm:cxn modelId="{56C1439D-75C3-424C-B9F3-B7E62D5088C5}" srcId="{7CBD3749-09BB-4787-9A0A-01D5C0F27084}" destId="{15E9E676-7651-43A1-8508-EBE411D4FB07}" srcOrd="7" destOrd="0" parTransId="{CBDBEEEB-F42E-4464-B91B-865ED33F2F87}" sibTransId="{2658C1F3-83C8-4A73-BC1D-42DA9C3AB789}"/>
    <dgm:cxn modelId="{B9073BA0-A09A-44B5-BA97-9E6149ECEFB6}" srcId="{7CBD3749-09BB-4787-9A0A-01D5C0F27084}" destId="{11054849-D936-4ED2-A6FE-767ADD1597AA}" srcOrd="1" destOrd="0" parTransId="{C3EF34F4-F29B-40D4-87C9-FE10CE11826C}" sibTransId="{F9D426BF-408B-41C2-A689-2619D158140E}"/>
    <dgm:cxn modelId="{73B336A2-1622-410B-99DC-628FA8F4BE93}" type="presOf" srcId="{2FBF6990-C366-483D-B2A9-D26E55B7CAE0}" destId="{4450CB5A-1F44-49D7-95D0-C70A3089FCFB}" srcOrd="0" destOrd="3" presId="urn:microsoft.com/office/officeart/2005/8/layout/hList1"/>
    <dgm:cxn modelId="{13A7E2A3-F7F8-4497-94C6-FD38F6ED83DA}" type="presOf" srcId="{9976B5D2-3BD2-444D-AF16-8D22A296B5A7}" destId="{410ABBC8-8CEC-413F-9045-7B228EA626A1}" srcOrd="0" destOrd="13" presId="urn:microsoft.com/office/officeart/2005/8/layout/hList1"/>
    <dgm:cxn modelId="{971C29A4-F44C-432E-AF58-CA272AD8867B}" srcId="{7CBD3749-09BB-4787-9A0A-01D5C0F27084}" destId="{BC378C88-030E-4AB1-8D29-123CC9F027CA}" srcOrd="5" destOrd="0" parTransId="{07E71E98-D754-4F62-B98E-E95A06CE9D04}" sibTransId="{E15BD564-8E98-4174-959B-301330F52BB9}"/>
    <dgm:cxn modelId="{875665A6-0EF4-45A9-A974-740CD31DCCC3}" srcId="{7CBD3749-09BB-4787-9A0A-01D5C0F27084}" destId="{499DE7F7-A1F0-4F73-9009-41EDDC1F3421}" srcOrd="10" destOrd="0" parTransId="{81E3FBD6-A527-4418-A012-206B19F20629}" sibTransId="{536FFCA7-733A-43C2-B814-7CC575E1864A}"/>
    <dgm:cxn modelId="{639947B2-B0EA-47AD-B80A-3D974669E454}" srcId="{DDC70735-1165-410B-8593-5AC2E7F65368}" destId="{AD9A7631-2EDE-46C1-B91F-3EA24EC42412}" srcOrd="2" destOrd="0" parTransId="{3D475594-8CFB-4C9C-BC50-E2E0D86CAF98}" sibTransId="{93172DA7-386E-483A-88E1-5905073B1E7F}"/>
    <dgm:cxn modelId="{95BB59B4-C0E0-453D-A7F8-32D87D13FFF3}" srcId="{41989A4C-AD6B-49A9-8D57-06C2EB01F059}" destId="{8CB949BE-0E6D-4857-AE5A-8435BB3E6A04}" srcOrd="3" destOrd="0" parTransId="{85D55440-D5C0-4C2D-A41E-76DC3CA74BB6}" sibTransId="{05A71804-38A8-4E74-9823-602856D9E839}"/>
    <dgm:cxn modelId="{69C024BA-9F4D-44A4-9E03-432F1A148840}" srcId="{4FCD4031-5505-4CF9-A9F5-1F6A83879664}" destId="{7CBD3749-09BB-4787-9A0A-01D5C0F27084}" srcOrd="0" destOrd="0" parTransId="{115EED9E-D1BD-48B1-924B-322DA9DD0915}" sibTransId="{0DA3B75D-3B9A-40D1-A8BB-C87B695FFB0C}"/>
    <dgm:cxn modelId="{2E4C3ABB-7CC7-4048-B57D-7CEF2C7B716F}" type="presOf" srcId="{B821B2D1-262A-40D7-B0FF-5AE6AB290D29}" destId="{4450CB5A-1F44-49D7-95D0-C70A3089FCFB}" srcOrd="0" destOrd="5" presId="urn:microsoft.com/office/officeart/2005/8/layout/hList1"/>
    <dgm:cxn modelId="{90900FBC-0FEA-4FFE-87B9-12754B938AB6}" type="presOf" srcId="{4FCD4031-5505-4CF9-A9F5-1F6A83879664}" destId="{738E1389-3EF2-47E2-901F-DB3B04F21FFC}" srcOrd="0" destOrd="0" presId="urn:microsoft.com/office/officeart/2005/8/layout/hList1"/>
    <dgm:cxn modelId="{3367C1C0-778C-492A-B2E3-3C76E4E9C6A9}" srcId="{7CBD3749-09BB-4787-9A0A-01D5C0F27084}" destId="{8E5BD97A-7140-4489-90E5-E9B5DC09E995}" srcOrd="3" destOrd="0" parTransId="{A82D97C2-C94C-4D4E-B4E4-874A1F3ACEBE}" sibTransId="{3FB4376D-CBBC-48CD-8556-A41BEC36CBCB}"/>
    <dgm:cxn modelId="{3DAF7CCD-79F2-4FBF-A42B-FD806579D653}" type="presOf" srcId="{15E9E676-7651-43A1-8508-EBE411D4FB07}" destId="{410ABBC8-8CEC-413F-9045-7B228EA626A1}" srcOrd="0" destOrd="8" presId="urn:microsoft.com/office/officeart/2005/8/layout/hList1"/>
    <dgm:cxn modelId="{4BBB07D3-9E04-4172-BA14-992BED21DF53}" type="presOf" srcId="{1A375AA8-D357-4AB9-94E0-2B4D24D9499D}" destId="{4450CB5A-1F44-49D7-95D0-C70A3089FCFB}" srcOrd="0" destOrd="8" presId="urn:microsoft.com/office/officeart/2005/8/layout/hList1"/>
    <dgm:cxn modelId="{DC4A0CD7-2F8E-4039-A517-C8AD758A21F9}" type="presOf" srcId="{3AF94A46-909F-4A25-9A72-B043E424ACC5}" destId="{410ABBC8-8CEC-413F-9045-7B228EA626A1}" srcOrd="0" destOrd="5" presId="urn:microsoft.com/office/officeart/2005/8/layout/hList1"/>
    <dgm:cxn modelId="{1A1A3CD8-F4CE-40B6-8ABF-EBD22FBCE706}" srcId="{41989A4C-AD6B-49A9-8D57-06C2EB01F059}" destId="{3AD070EE-60B3-45F9-8BE7-EA3BF16B1F6C}" srcOrd="6" destOrd="0" parTransId="{E921F325-A496-402C-8DD2-CAD11B44C08E}" sibTransId="{F9E3D749-3B2E-4736-BDB1-A494FBA508B1}"/>
    <dgm:cxn modelId="{B64A2DE6-3BAF-4096-B536-AD5E741E2BEC}" type="presOf" srcId="{78ACC50E-F14D-47DF-8C3D-3109BDC8AB59}" destId="{4450CB5A-1F44-49D7-95D0-C70A3089FCFB}" srcOrd="0" destOrd="9" presId="urn:microsoft.com/office/officeart/2005/8/layout/hList1"/>
    <dgm:cxn modelId="{07CA09EC-E232-44C2-AD50-56F7E2EA17CA}" srcId="{4FCD4031-5505-4CF9-A9F5-1F6A83879664}" destId="{40E28DB1-C248-494F-918B-CEC5C4DB69F8}" srcOrd="1" destOrd="0" parTransId="{CB600D89-AF26-4A51-B914-D893C8F272A2}" sibTransId="{36CC8930-9AAF-41A8-9474-7C4A1A003E54}"/>
    <dgm:cxn modelId="{2548DBEF-1DD3-400A-AD4C-9031976392B0}" type="presOf" srcId="{C8255FCE-6C80-43EB-B2C0-DFE8E4C23307}" destId="{410ABBC8-8CEC-413F-9045-7B228EA626A1}" srcOrd="0" destOrd="10" presId="urn:microsoft.com/office/officeart/2005/8/layout/hList1"/>
    <dgm:cxn modelId="{04F1E5F8-DC90-4A3F-8C6A-7BC270E9C65D}" type="presOf" srcId="{7538B55D-D716-42A0-A9FC-DA89CCC03D4B}" destId="{410ABBC8-8CEC-413F-9045-7B228EA626A1}" srcOrd="0" destOrd="9" presId="urn:microsoft.com/office/officeart/2005/8/layout/hList1"/>
    <dgm:cxn modelId="{EA8E6BF9-450E-492B-8790-E2E32CD24FB6}" type="presOf" srcId="{A32481CB-E4FA-4573-9B0F-F1E211D08863}" destId="{410ABBC8-8CEC-413F-9045-7B228EA626A1}" srcOrd="0" destOrd="3" presId="urn:microsoft.com/office/officeart/2005/8/layout/hList1"/>
    <dgm:cxn modelId="{E86810FE-0A36-4248-969C-116B915ADD55}" type="presOf" srcId="{41989A4C-AD6B-49A9-8D57-06C2EB01F059}" destId="{4450CB5A-1F44-49D7-95D0-C70A3089FCFB}" srcOrd="0" destOrd="0" presId="urn:microsoft.com/office/officeart/2005/8/layout/hList1"/>
    <dgm:cxn modelId="{5C50759F-1C6F-4BB2-A20E-BE607769B637}" type="presParOf" srcId="{62CF8259-1340-4809-B3A7-BC92F7DB640C}" destId="{839F4922-0147-4EB9-BD72-C2F54C24DA25}" srcOrd="0" destOrd="0" presId="urn:microsoft.com/office/officeart/2005/8/layout/hList1"/>
    <dgm:cxn modelId="{84C9085D-83CC-4CD8-B282-94DD244ED8C6}" type="presParOf" srcId="{839F4922-0147-4EB9-BD72-C2F54C24DA25}" destId="{738E1389-3EF2-47E2-901F-DB3B04F21FFC}" srcOrd="0" destOrd="0" presId="urn:microsoft.com/office/officeart/2005/8/layout/hList1"/>
    <dgm:cxn modelId="{75BD6FC9-C736-4C0B-B7C0-752F1756B0D5}" type="presParOf" srcId="{839F4922-0147-4EB9-BD72-C2F54C24DA25}" destId="{410ABBC8-8CEC-413F-9045-7B228EA626A1}" srcOrd="1" destOrd="0" presId="urn:microsoft.com/office/officeart/2005/8/layout/hList1"/>
    <dgm:cxn modelId="{E6B80A27-5FF5-4077-9746-2F89D6DF036B}" type="presParOf" srcId="{62CF8259-1340-4809-B3A7-BC92F7DB640C}" destId="{F3D43C68-9581-455D-A017-2BC6B3A17F36}" srcOrd="1" destOrd="0" presId="urn:microsoft.com/office/officeart/2005/8/layout/hList1"/>
    <dgm:cxn modelId="{5EE1ABD5-7BCC-4AA4-A9D0-662FED037281}" type="presParOf" srcId="{62CF8259-1340-4809-B3A7-BC92F7DB640C}" destId="{9387C848-4D8A-42B6-9D3A-A0285D96B173}" srcOrd="2" destOrd="0" presId="urn:microsoft.com/office/officeart/2005/8/layout/hList1"/>
    <dgm:cxn modelId="{D8ABA1AB-0763-400C-A83C-8A6DBBC8357C}" type="presParOf" srcId="{9387C848-4D8A-42B6-9D3A-A0285D96B173}" destId="{BF10327E-81A5-4220-939A-87C3BE58628A}" srcOrd="0" destOrd="0" presId="urn:microsoft.com/office/officeart/2005/8/layout/hList1"/>
    <dgm:cxn modelId="{0E09CE7F-B6F6-4B99-9A7C-19EC81A28750}" type="presParOf" srcId="{9387C848-4D8A-42B6-9D3A-A0285D96B173}" destId="{4450CB5A-1F44-49D7-95D0-C70A3089FCF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B0A9F76D-B809-46D8-B516-7EDFBBD86C9A}" type="doc">
      <dgm:prSet loTypeId="urn:microsoft.com/office/officeart/2005/8/layout/hList1" loCatId="list" qsTypeId="urn:microsoft.com/office/officeart/2005/8/quickstyle/simple5" qsCatId="simple" csTypeId="urn:microsoft.com/office/officeart/2005/8/colors/accent2_3" csCatId="accent2" phldr="1"/>
      <dgm:spPr/>
      <dgm:t>
        <a:bodyPr/>
        <a:lstStyle/>
        <a:p>
          <a:endParaRPr lang="en-US"/>
        </a:p>
      </dgm:t>
    </dgm:pt>
    <dgm:pt modelId="{4FCD4031-5505-4CF9-A9F5-1F6A83879664}">
      <dgm:prSet phldrT="[Text]"/>
      <dgm:spPr/>
      <dgm:t>
        <a:bodyPr/>
        <a:lstStyle/>
        <a:p>
          <a:r>
            <a:rPr lang="en-US"/>
            <a:t>Column #1</a:t>
          </a:r>
        </a:p>
      </dgm:t>
    </dgm:pt>
    <dgm:pt modelId="{629D58E0-00B0-4078-B19C-55EB030A7976}" type="parTrans" cxnId="{080F1D39-FFE9-4705-9488-A1555525D8CC}">
      <dgm:prSet/>
      <dgm:spPr/>
      <dgm:t>
        <a:bodyPr/>
        <a:lstStyle/>
        <a:p>
          <a:endParaRPr lang="en-US"/>
        </a:p>
      </dgm:t>
    </dgm:pt>
    <dgm:pt modelId="{8862FCCD-3B45-4C83-991C-6AE0D004397D}" type="sibTrans" cxnId="{080F1D39-FFE9-4705-9488-A1555525D8CC}">
      <dgm:prSet/>
      <dgm:spPr/>
      <dgm:t>
        <a:bodyPr/>
        <a:lstStyle/>
        <a:p>
          <a:endParaRPr lang="en-US"/>
        </a:p>
      </dgm:t>
    </dgm:pt>
    <dgm:pt modelId="{7CBD3749-09BB-4787-9A0A-01D5C0F27084}">
      <dgm:prSet phldrT="[Text]"/>
      <dgm:spPr/>
      <dgm:t>
        <a:bodyPr/>
        <a:lstStyle/>
        <a:p>
          <a:pPr>
            <a:buFont typeface="Arial" panose="020B0604020202020204" pitchFamily="34" charset="0"/>
            <a:buChar char="•"/>
          </a:pPr>
          <a:r>
            <a:rPr lang="en-US" i="1"/>
            <a:t>Example page 5 columns</a:t>
          </a:r>
        </a:p>
      </dgm:t>
    </dgm:pt>
    <dgm:pt modelId="{115EED9E-D1BD-48B1-924B-322DA9DD0915}" type="parTrans" cxnId="{69C024BA-9F4D-44A4-9E03-432F1A148840}">
      <dgm:prSet/>
      <dgm:spPr/>
      <dgm:t>
        <a:bodyPr/>
        <a:lstStyle/>
        <a:p>
          <a:endParaRPr lang="en-US"/>
        </a:p>
      </dgm:t>
    </dgm:pt>
    <dgm:pt modelId="{0DA3B75D-3B9A-40D1-A8BB-C87B695FFB0C}" type="sibTrans" cxnId="{69C024BA-9F4D-44A4-9E03-432F1A148840}">
      <dgm:prSet/>
      <dgm:spPr/>
      <dgm:t>
        <a:bodyPr/>
        <a:lstStyle/>
        <a:p>
          <a:endParaRPr lang="en-US"/>
        </a:p>
      </dgm:t>
    </dgm:pt>
    <dgm:pt modelId="{DDC70735-1165-410B-8593-5AC2E7F65368}">
      <dgm:prSet phldrT="[Text]"/>
      <dgm:spPr/>
      <dgm:t>
        <a:bodyPr/>
        <a:lstStyle/>
        <a:p>
          <a:r>
            <a:rPr lang="en-US"/>
            <a:t>Column #2</a:t>
          </a:r>
        </a:p>
      </dgm:t>
    </dgm:pt>
    <dgm:pt modelId="{F89983E8-F755-4CC7-89B0-F48EF4E4807C}" type="parTrans" cxnId="{1F709367-3D44-405A-A73C-8A58E62C9BC1}">
      <dgm:prSet/>
      <dgm:spPr/>
      <dgm:t>
        <a:bodyPr/>
        <a:lstStyle/>
        <a:p>
          <a:endParaRPr lang="en-US"/>
        </a:p>
      </dgm:t>
    </dgm:pt>
    <dgm:pt modelId="{3D853B6A-E375-4E27-9F9C-5290816A548B}" type="sibTrans" cxnId="{1F709367-3D44-405A-A73C-8A58E62C9BC1}">
      <dgm:prSet/>
      <dgm:spPr/>
      <dgm:t>
        <a:bodyPr/>
        <a:lstStyle/>
        <a:p>
          <a:endParaRPr lang="en-US"/>
        </a:p>
      </dgm:t>
    </dgm:pt>
    <dgm:pt modelId="{41989A4C-AD6B-49A9-8D57-06C2EB01F059}">
      <dgm:prSet phldrT="[Text]"/>
      <dgm:spPr/>
      <dgm:t>
        <a:bodyPr/>
        <a:lstStyle/>
        <a:p>
          <a:pPr>
            <a:buNone/>
          </a:pPr>
          <a:endParaRPr lang="en-US"/>
        </a:p>
      </dgm:t>
    </dgm:pt>
    <dgm:pt modelId="{BB86197B-16BB-424C-B061-55357EF9717B}" type="parTrans" cxnId="{5C55075C-B3F9-43E4-BF24-15864AC0206D}">
      <dgm:prSet/>
      <dgm:spPr/>
      <dgm:t>
        <a:bodyPr/>
        <a:lstStyle/>
        <a:p>
          <a:endParaRPr lang="en-US"/>
        </a:p>
      </dgm:t>
    </dgm:pt>
    <dgm:pt modelId="{861457B9-267F-4BE0-8BE1-F91744A14F36}" type="sibTrans" cxnId="{5C55075C-B3F9-43E4-BF24-15864AC0206D}">
      <dgm:prSet/>
      <dgm:spPr/>
      <dgm:t>
        <a:bodyPr/>
        <a:lstStyle/>
        <a:p>
          <a:endParaRPr lang="en-US"/>
        </a:p>
      </dgm:t>
    </dgm:pt>
    <dgm:pt modelId="{4CA623C6-B3B7-4E01-A70E-328CEBE21CC8}">
      <dgm:prSet phldrT="[Text]"/>
      <dgm:spPr/>
      <dgm:t>
        <a:bodyPr/>
        <a:lstStyle/>
        <a:p>
          <a:r>
            <a:rPr lang="en-US"/>
            <a:t>Column #3</a:t>
          </a:r>
        </a:p>
      </dgm:t>
    </dgm:pt>
    <dgm:pt modelId="{4B6BB942-7BDE-4CF9-BA55-1A671519458D}" type="parTrans" cxnId="{51BA18C9-35CD-4082-AE7A-3F407D7BEC2B}">
      <dgm:prSet/>
      <dgm:spPr/>
      <dgm:t>
        <a:bodyPr/>
        <a:lstStyle/>
        <a:p>
          <a:endParaRPr lang="en-US"/>
        </a:p>
      </dgm:t>
    </dgm:pt>
    <dgm:pt modelId="{03D94260-C5F5-4829-8409-C975E0CF622C}" type="sibTrans" cxnId="{51BA18C9-35CD-4082-AE7A-3F407D7BEC2B}">
      <dgm:prSet/>
      <dgm:spPr/>
      <dgm:t>
        <a:bodyPr/>
        <a:lstStyle/>
        <a:p>
          <a:endParaRPr lang="en-US"/>
        </a:p>
      </dgm:t>
    </dgm:pt>
    <dgm:pt modelId="{73C87874-CC10-4BB3-8231-D0A4CB2A369A}">
      <dgm:prSet phldrT="[Text]"/>
      <dgm:spPr/>
      <dgm:t>
        <a:bodyPr/>
        <a:lstStyle/>
        <a:p>
          <a:pPr>
            <a:buNone/>
          </a:pPr>
          <a:endParaRPr lang="en-US"/>
        </a:p>
      </dgm:t>
    </dgm:pt>
    <dgm:pt modelId="{570772B6-88DF-4AF5-A470-4CC58012BC5D}" type="parTrans" cxnId="{5E66A4BC-CBD3-42FC-9B35-D3C22CD7157D}">
      <dgm:prSet/>
      <dgm:spPr/>
      <dgm:t>
        <a:bodyPr/>
        <a:lstStyle/>
        <a:p>
          <a:endParaRPr lang="en-US"/>
        </a:p>
      </dgm:t>
    </dgm:pt>
    <dgm:pt modelId="{465D23D6-AB8A-4B33-8FF4-7EFF8CF4E8F9}" type="sibTrans" cxnId="{5E66A4BC-CBD3-42FC-9B35-D3C22CD7157D}">
      <dgm:prSet/>
      <dgm:spPr/>
      <dgm:t>
        <a:bodyPr/>
        <a:lstStyle/>
        <a:p>
          <a:endParaRPr lang="en-US"/>
        </a:p>
      </dgm:t>
    </dgm:pt>
    <dgm:pt modelId="{9976B5D2-3BD2-444D-AF16-8D22A296B5A7}">
      <dgm:prSet phldrT="[Text]"/>
      <dgm:spPr/>
      <dgm:t>
        <a:bodyPr/>
        <a:lstStyle/>
        <a:p>
          <a:pPr>
            <a:buFont typeface="Arial" panose="020B0604020202020204" pitchFamily="34" charset="0"/>
            <a:buChar char="•"/>
          </a:pPr>
          <a:endParaRPr lang="en-US"/>
        </a:p>
      </dgm:t>
    </dgm:pt>
    <dgm:pt modelId="{56D8A77E-D9D0-43EC-8894-7B7DCE1AD3DC}" type="parTrans" cxnId="{7262059D-B9F5-442B-86A8-15ED48BF4823}">
      <dgm:prSet/>
      <dgm:spPr/>
      <dgm:t>
        <a:bodyPr/>
        <a:lstStyle/>
        <a:p>
          <a:endParaRPr lang="en-GB"/>
        </a:p>
      </dgm:t>
    </dgm:pt>
    <dgm:pt modelId="{1B5A3E71-7AD6-4CAD-93B5-8414C4A8F0ED}" type="sibTrans" cxnId="{7262059D-B9F5-442B-86A8-15ED48BF4823}">
      <dgm:prSet/>
      <dgm:spPr/>
      <dgm:t>
        <a:bodyPr/>
        <a:lstStyle/>
        <a:p>
          <a:endParaRPr lang="en-GB"/>
        </a:p>
      </dgm:t>
    </dgm:pt>
    <dgm:pt modelId="{40E28DB1-C248-494F-918B-CEC5C4DB69F8}">
      <dgm:prSet phldrT="[Text]"/>
      <dgm:spPr/>
      <dgm:t>
        <a:bodyPr/>
        <a:lstStyle/>
        <a:p>
          <a:pPr>
            <a:buFont typeface="Arial" panose="020B0604020202020204" pitchFamily="34" charset="0"/>
            <a:buChar char="•"/>
          </a:pPr>
          <a:endParaRPr lang="en-US"/>
        </a:p>
      </dgm:t>
    </dgm:pt>
    <dgm:pt modelId="{CB600D89-AF26-4A51-B914-D893C8F272A2}" type="parTrans" cxnId="{07CA09EC-E232-44C2-AD50-56F7E2EA17CA}">
      <dgm:prSet/>
      <dgm:spPr/>
      <dgm:t>
        <a:bodyPr/>
        <a:lstStyle/>
        <a:p>
          <a:endParaRPr lang="en-GB"/>
        </a:p>
      </dgm:t>
    </dgm:pt>
    <dgm:pt modelId="{36CC8930-9AAF-41A8-9474-7C4A1A003E54}" type="sibTrans" cxnId="{07CA09EC-E232-44C2-AD50-56F7E2EA17CA}">
      <dgm:prSet/>
      <dgm:spPr/>
      <dgm:t>
        <a:bodyPr/>
        <a:lstStyle/>
        <a:p>
          <a:endParaRPr lang="en-GB"/>
        </a:p>
      </dgm:t>
    </dgm:pt>
    <dgm:pt modelId="{250A5992-9363-41D2-8145-1D3CFE69361E}">
      <dgm:prSet phldrT="[Text]"/>
      <dgm:spPr/>
      <dgm:t>
        <a:bodyPr/>
        <a:lstStyle/>
        <a:p>
          <a:pPr>
            <a:buFont typeface="Arial" panose="020B0604020202020204" pitchFamily="34" charset="0"/>
            <a:buChar char="•"/>
          </a:pPr>
          <a:r>
            <a:rPr lang="en-US"/>
            <a:t>Black font, 10-14 size, Calibri</a:t>
          </a:r>
        </a:p>
      </dgm:t>
    </dgm:pt>
    <dgm:pt modelId="{7FAA5942-4A19-4BCE-836B-7653CB760F3D}" type="parTrans" cxnId="{A89E8850-A3B0-4C4E-9174-5D67B436DE73}">
      <dgm:prSet/>
      <dgm:spPr/>
      <dgm:t>
        <a:bodyPr/>
        <a:lstStyle/>
        <a:p>
          <a:endParaRPr lang="en-GB"/>
        </a:p>
      </dgm:t>
    </dgm:pt>
    <dgm:pt modelId="{197961E5-6F2F-47A2-95A0-9AE4AD9B5446}" type="sibTrans" cxnId="{A89E8850-A3B0-4C4E-9174-5D67B436DE73}">
      <dgm:prSet/>
      <dgm:spPr/>
      <dgm:t>
        <a:bodyPr/>
        <a:lstStyle/>
        <a:p>
          <a:endParaRPr lang="en-GB"/>
        </a:p>
      </dgm:t>
    </dgm:pt>
    <dgm:pt modelId="{11054849-D936-4ED2-A6FE-767ADD1597AA}">
      <dgm:prSet phldrT="[Text]"/>
      <dgm:spPr/>
      <dgm:t>
        <a:bodyPr/>
        <a:lstStyle/>
        <a:p>
          <a:pPr>
            <a:buFont typeface="Arial" panose="020B0604020202020204" pitchFamily="34" charset="0"/>
            <a:buChar char="•"/>
          </a:pPr>
          <a:endParaRPr lang="en-US"/>
        </a:p>
      </dgm:t>
    </dgm:pt>
    <dgm:pt modelId="{C3EF34F4-F29B-40D4-87C9-FE10CE11826C}" type="parTrans" cxnId="{B9073BA0-A09A-44B5-BA97-9E6149ECEFB6}">
      <dgm:prSet/>
      <dgm:spPr/>
      <dgm:t>
        <a:bodyPr/>
        <a:lstStyle/>
        <a:p>
          <a:endParaRPr lang="en-GB"/>
        </a:p>
      </dgm:t>
    </dgm:pt>
    <dgm:pt modelId="{F9D426BF-408B-41C2-A689-2619D158140E}" type="sibTrans" cxnId="{B9073BA0-A09A-44B5-BA97-9E6149ECEFB6}">
      <dgm:prSet/>
      <dgm:spPr/>
      <dgm:t>
        <a:bodyPr/>
        <a:lstStyle/>
        <a:p>
          <a:endParaRPr lang="en-GB"/>
        </a:p>
      </dgm:t>
    </dgm:pt>
    <dgm:pt modelId="{A32481CB-E4FA-4573-9B0F-F1E211D08863}">
      <dgm:prSet phldrT="[Text]"/>
      <dgm:spPr/>
      <dgm:t>
        <a:bodyPr/>
        <a:lstStyle/>
        <a:p>
          <a:pPr>
            <a:buFont typeface="Arial" panose="020B0604020202020204" pitchFamily="34" charset="0"/>
            <a:buChar char="•"/>
          </a:pPr>
          <a:endParaRPr lang="en-US"/>
        </a:p>
      </dgm:t>
    </dgm:pt>
    <dgm:pt modelId="{681F586C-D808-4A52-AA98-2EC26037F70C}" type="parTrans" cxnId="{F6BE1708-7D04-486A-8F98-AC1C616875E4}">
      <dgm:prSet/>
      <dgm:spPr/>
      <dgm:t>
        <a:bodyPr/>
        <a:lstStyle/>
        <a:p>
          <a:endParaRPr lang="en-GB"/>
        </a:p>
      </dgm:t>
    </dgm:pt>
    <dgm:pt modelId="{91CF57CD-B547-4974-9431-32EA04C24A99}" type="sibTrans" cxnId="{F6BE1708-7D04-486A-8F98-AC1C616875E4}">
      <dgm:prSet/>
      <dgm:spPr/>
      <dgm:t>
        <a:bodyPr/>
        <a:lstStyle/>
        <a:p>
          <a:endParaRPr lang="en-GB"/>
        </a:p>
      </dgm:t>
    </dgm:pt>
    <dgm:pt modelId="{8E5BD97A-7140-4489-90E5-E9B5DC09E995}">
      <dgm:prSet phldrT="[Text]"/>
      <dgm:spPr/>
      <dgm:t>
        <a:bodyPr/>
        <a:lstStyle/>
        <a:p>
          <a:pPr>
            <a:buFont typeface="Arial" panose="020B0604020202020204" pitchFamily="34" charset="0"/>
            <a:buChar char="•"/>
          </a:pPr>
          <a:endParaRPr lang="en-US"/>
        </a:p>
      </dgm:t>
    </dgm:pt>
    <dgm:pt modelId="{A82D97C2-C94C-4D4E-B4E4-874A1F3ACEBE}" type="parTrans" cxnId="{3367C1C0-778C-492A-B2E3-3C76E4E9C6A9}">
      <dgm:prSet/>
      <dgm:spPr/>
      <dgm:t>
        <a:bodyPr/>
        <a:lstStyle/>
        <a:p>
          <a:endParaRPr lang="en-GB"/>
        </a:p>
      </dgm:t>
    </dgm:pt>
    <dgm:pt modelId="{3FB4376D-CBBC-48CD-8556-A41BEC36CBCB}" type="sibTrans" cxnId="{3367C1C0-778C-492A-B2E3-3C76E4E9C6A9}">
      <dgm:prSet/>
      <dgm:spPr/>
      <dgm:t>
        <a:bodyPr/>
        <a:lstStyle/>
        <a:p>
          <a:endParaRPr lang="en-GB"/>
        </a:p>
      </dgm:t>
    </dgm:pt>
    <dgm:pt modelId="{3AF94A46-909F-4A25-9A72-B043E424ACC5}">
      <dgm:prSet phldrT="[Text]"/>
      <dgm:spPr/>
      <dgm:t>
        <a:bodyPr/>
        <a:lstStyle/>
        <a:p>
          <a:pPr>
            <a:buFont typeface="Arial" panose="020B0604020202020204" pitchFamily="34" charset="0"/>
            <a:buChar char="•"/>
          </a:pPr>
          <a:endParaRPr lang="en-US"/>
        </a:p>
      </dgm:t>
    </dgm:pt>
    <dgm:pt modelId="{8AC971FC-BA69-4D35-BCF3-0DC24DA05253}" type="parTrans" cxnId="{CDFA0A99-22F0-4F40-BCD7-C7F118971872}">
      <dgm:prSet/>
      <dgm:spPr/>
      <dgm:t>
        <a:bodyPr/>
        <a:lstStyle/>
        <a:p>
          <a:endParaRPr lang="en-GB"/>
        </a:p>
      </dgm:t>
    </dgm:pt>
    <dgm:pt modelId="{7FBC3E5A-F6DF-4889-8971-476343990CFF}" type="sibTrans" cxnId="{CDFA0A99-22F0-4F40-BCD7-C7F118971872}">
      <dgm:prSet/>
      <dgm:spPr/>
      <dgm:t>
        <a:bodyPr/>
        <a:lstStyle/>
        <a:p>
          <a:endParaRPr lang="en-GB"/>
        </a:p>
      </dgm:t>
    </dgm:pt>
    <dgm:pt modelId="{BC378C88-030E-4AB1-8D29-123CC9F027CA}">
      <dgm:prSet phldrT="[Text]"/>
      <dgm:spPr/>
      <dgm:t>
        <a:bodyPr/>
        <a:lstStyle/>
        <a:p>
          <a:pPr>
            <a:buFont typeface="Arial" panose="020B0604020202020204" pitchFamily="34" charset="0"/>
            <a:buChar char="•"/>
          </a:pPr>
          <a:endParaRPr lang="en-US"/>
        </a:p>
      </dgm:t>
    </dgm:pt>
    <dgm:pt modelId="{07E71E98-D754-4F62-B98E-E95A06CE9D04}" type="parTrans" cxnId="{971C29A4-F44C-432E-AF58-CA272AD8867B}">
      <dgm:prSet/>
      <dgm:spPr/>
      <dgm:t>
        <a:bodyPr/>
        <a:lstStyle/>
        <a:p>
          <a:endParaRPr lang="en-GB"/>
        </a:p>
      </dgm:t>
    </dgm:pt>
    <dgm:pt modelId="{E15BD564-8E98-4174-959B-301330F52BB9}" type="sibTrans" cxnId="{971C29A4-F44C-432E-AF58-CA272AD8867B}">
      <dgm:prSet/>
      <dgm:spPr/>
      <dgm:t>
        <a:bodyPr/>
        <a:lstStyle/>
        <a:p>
          <a:endParaRPr lang="en-GB"/>
        </a:p>
      </dgm:t>
    </dgm:pt>
    <dgm:pt modelId="{256233D1-6625-433D-9B62-C7696CB45DB7}">
      <dgm:prSet phldrT="[Text]"/>
      <dgm:spPr/>
      <dgm:t>
        <a:bodyPr/>
        <a:lstStyle/>
        <a:p>
          <a:pPr>
            <a:buFont typeface="Arial" panose="020B0604020202020204" pitchFamily="34" charset="0"/>
            <a:buChar char="•"/>
          </a:pPr>
          <a:endParaRPr lang="en-US"/>
        </a:p>
      </dgm:t>
    </dgm:pt>
    <dgm:pt modelId="{D52475B1-17CF-4EF0-BB8C-66C2A8ECE36B}" type="parTrans" cxnId="{9871DE53-82F1-45B0-8682-C4E8F17C6FEC}">
      <dgm:prSet/>
      <dgm:spPr/>
      <dgm:t>
        <a:bodyPr/>
        <a:lstStyle/>
        <a:p>
          <a:endParaRPr lang="en-GB"/>
        </a:p>
      </dgm:t>
    </dgm:pt>
    <dgm:pt modelId="{06D0CCD2-103D-491B-BC79-EBA14139B894}" type="sibTrans" cxnId="{9871DE53-82F1-45B0-8682-C4E8F17C6FEC}">
      <dgm:prSet/>
      <dgm:spPr/>
      <dgm:t>
        <a:bodyPr/>
        <a:lstStyle/>
        <a:p>
          <a:endParaRPr lang="en-GB"/>
        </a:p>
      </dgm:t>
    </dgm:pt>
    <dgm:pt modelId="{15E9E676-7651-43A1-8508-EBE411D4FB07}">
      <dgm:prSet phldrT="[Text]"/>
      <dgm:spPr/>
      <dgm:t>
        <a:bodyPr/>
        <a:lstStyle/>
        <a:p>
          <a:pPr>
            <a:buFont typeface="Arial" panose="020B0604020202020204" pitchFamily="34" charset="0"/>
            <a:buChar char="•"/>
          </a:pPr>
          <a:endParaRPr lang="en-US"/>
        </a:p>
      </dgm:t>
    </dgm:pt>
    <dgm:pt modelId="{CBDBEEEB-F42E-4464-B91B-865ED33F2F87}" type="parTrans" cxnId="{56C1439D-75C3-424C-B9F3-B7E62D5088C5}">
      <dgm:prSet/>
      <dgm:spPr/>
      <dgm:t>
        <a:bodyPr/>
        <a:lstStyle/>
        <a:p>
          <a:endParaRPr lang="en-GB"/>
        </a:p>
      </dgm:t>
    </dgm:pt>
    <dgm:pt modelId="{2658C1F3-83C8-4A73-BC1D-42DA9C3AB789}" type="sibTrans" cxnId="{56C1439D-75C3-424C-B9F3-B7E62D5088C5}">
      <dgm:prSet/>
      <dgm:spPr/>
      <dgm:t>
        <a:bodyPr/>
        <a:lstStyle/>
        <a:p>
          <a:endParaRPr lang="en-GB"/>
        </a:p>
      </dgm:t>
    </dgm:pt>
    <dgm:pt modelId="{BDFD0CB9-2FA3-4F5D-9A22-19C2DE99D6C5}">
      <dgm:prSet phldrT="[Text]"/>
      <dgm:spPr/>
      <dgm:t>
        <a:bodyPr/>
        <a:lstStyle/>
        <a:p>
          <a:pPr>
            <a:buFont typeface="Arial" panose="020B0604020202020204" pitchFamily="34" charset="0"/>
            <a:buChar char="•"/>
          </a:pPr>
          <a:endParaRPr lang="en-US"/>
        </a:p>
      </dgm:t>
    </dgm:pt>
    <dgm:pt modelId="{B553DCD5-E0C6-49AB-90E5-D027633D5F16}" type="parTrans" cxnId="{73533F86-FDC8-4C87-BCC1-2DDCAF1E1275}">
      <dgm:prSet/>
      <dgm:spPr/>
      <dgm:t>
        <a:bodyPr/>
        <a:lstStyle/>
        <a:p>
          <a:endParaRPr lang="en-GB"/>
        </a:p>
      </dgm:t>
    </dgm:pt>
    <dgm:pt modelId="{58FB0E54-CAED-4F8E-BC7C-48553C5F3142}" type="sibTrans" cxnId="{73533F86-FDC8-4C87-BCC1-2DDCAF1E1275}">
      <dgm:prSet/>
      <dgm:spPr/>
      <dgm:t>
        <a:bodyPr/>
        <a:lstStyle/>
        <a:p>
          <a:endParaRPr lang="en-GB"/>
        </a:p>
      </dgm:t>
    </dgm:pt>
    <dgm:pt modelId="{2F0167D2-4A8D-4B2E-943A-6F765A35D799}">
      <dgm:prSet phldrT="[Text]"/>
      <dgm:spPr/>
      <dgm:t>
        <a:bodyPr/>
        <a:lstStyle/>
        <a:p>
          <a:pPr>
            <a:buFont typeface="Arial" panose="020B0604020202020204" pitchFamily="34" charset="0"/>
            <a:buChar char="•"/>
          </a:pPr>
          <a:endParaRPr lang="en-US"/>
        </a:p>
      </dgm:t>
    </dgm:pt>
    <dgm:pt modelId="{5111FC95-7187-48B5-84D4-2B7F31A74E5C}" type="parTrans" cxnId="{A9B1BECE-632C-4B49-A08D-33AF984C8819}">
      <dgm:prSet/>
      <dgm:spPr/>
      <dgm:t>
        <a:bodyPr/>
        <a:lstStyle/>
        <a:p>
          <a:endParaRPr lang="en-GB"/>
        </a:p>
      </dgm:t>
    </dgm:pt>
    <dgm:pt modelId="{EB6647A4-ADE4-4413-9F2A-E43F088D9F85}" type="sibTrans" cxnId="{A9B1BECE-632C-4B49-A08D-33AF984C8819}">
      <dgm:prSet/>
      <dgm:spPr/>
      <dgm:t>
        <a:bodyPr/>
        <a:lstStyle/>
        <a:p>
          <a:endParaRPr lang="en-GB"/>
        </a:p>
      </dgm:t>
    </dgm:pt>
    <dgm:pt modelId="{9CE8F76C-DEF1-4A22-8F2B-868D4383720D}">
      <dgm:prSet phldrT="[Text]"/>
      <dgm:spPr/>
      <dgm:t>
        <a:bodyPr/>
        <a:lstStyle/>
        <a:p>
          <a:pPr>
            <a:buFont typeface="Arial" panose="020B0604020202020204" pitchFamily="34" charset="0"/>
            <a:buChar char="•"/>
          </a:pPr>
          <a:endParaRPr lang="en-US"/>
        </a:p>
      </dgm:t>
    </dgm:pt>
    <dgm:pt modelId="{586C3FA2-E1B4-4B10-AD91-86420E8CE7FA}" type="parTrans" cxnId="{2ED3C769-E5B6-48B0-9413-5F24DF291CB5}">
      <dgm:prSet/>
      <dgm:spPr/>
      <dgm:t>
        <a:bodyPr/>
        <a:lstStyle/>
        <a:p>
          <a:endParaRPr lang="en-GB"/>
        </a:p>
      </dgm:t>
    </dgm:pt>
    <dgm:pt modelId="{E406B315-F406-408B-A709-53A8310E3CDA}" type="sibTrans" cxnId="{2ED3C769-E5B6-48B0-9413-5F24DF291CB5}">
      <dgm:prSet/>
      <dgm:spPr/>
      <dgm:t>
        <a:bodyPr/>
        <a:lstStyle/>
        <a:p>
          <a:endParaRPr lang="en-GB"/>
        </a:p>
      </dgm:t>
    </dgm:pt>
    <dgm:pt modelId="{62CF8259-1340-4809-B3A7-BC92F7DB640C}" type="pres">
      <dgm:prSet presAssocID="{B0A9F76D-B809-46D8-B516-7EDFBBD86C9A}" presName="Name0" presStyleCnt="0">
        <dgm:presLayoutVars>
          <dgm:dir/>
          <dgm:animLvl val="lvl"/>
          <dgm:resizeHandles val="exact"/>
        </dgm:presLayoutVars>
      </dgm:prSet>
      <dgm:spPr/>
    </dgm:pt>
    <dgm:pt modelId="{839F4922-0147-4EB9-BD72-C2F54C24DA25}" type="pres">
      <dgm:prSet presAssocID="{4FCD4031-5505-4CF9-A9F5-1F6A83879664}" presName="composite" presStyleCnt="0"/>
      <dgm:spPr/>
    </dgm:pt>
    <dgm:pt modelId="{738E1389-3EF2-47E2-901F-DB3B04F21FFC}" type="pres">
      <dgm:prSet presAssocID="{4FCD4031-5505-4CF9-A9F5-1F6A83879664}" presName="parTx" presStyleLbl="alignNode1" presStyleIdx="0" presStyleCnt="3">
        <dgm:presLayoutVars>
          <dgm:chMax val="0"/>
          <dgm:chPref val="0"/>
          <dgm:bulletEnabled val="1"/>
        </dgm:presLayoutVars>
      </dgm:prSet>
      <dgm:spPr/>
    </dgm:pt>
    <dgm:pt modelId="{410ABBC8-8CEC-413F-9045-7B228EA626A1}" type="pres">
      <dgm:prSet presAssocID="{4FCD4031-5505-4CF9-A9F5-1F6A83879664}" presName="desTx" presStyleLbl="alignAccFollowNode1" presStyleIdx="0" presStyleCnt="3">
        <dgm:presLayoutVars>
          <dgm:bulletEnabled val="1"/>
        </dgm:presLayoutVars>
      </dgm:prSet>
      <dgm:spPr/>
    </dgm:pt>
    <dgm:pt modelId="{F3D43C68-9581-455D-A017-2BC6B3A17F36}" type="pres">
      <dgm:prSet presAssocID="{8862FCCD-3B45-4C83-991C-6AE0D004397D}" presName="space" presStyleCnt="0"/>
      <dgm:spPr/>
    </dgm:pt>
    <dgm:pt modelId="{9387C848-4D8A-42B6-9D3A-A0285D96B173}" type="pres">
      <dgm:prSet presAssocID="{DDC70735-1165-410B-8593-5AC2E7F65368}" presName="composite" presStyleCnt="0"/>
      <dgm:spPr/>
    </dgm:pt>
    <dgm:pt modelId="{BF10327E-81A5-4220-939A-87C3BE58628A}" type="pres">
      <dgm:prSet presAssocID="{DDC70735-1165-410B-8593-5AC2E7F65368}" presName="parTx" presStyleLbl="alignNode1" presStyleIdx="1" presStyleCnt="3">
        <dgm:presLayoutVars>
          <dgm:chMax val="0"/>
          <dgm:chPref val="0"/>
          <dgm:bulletEnabled val="1"/>
        </dgm:presLayoutVars>
      </dgm:prSet>
      <dgm:spPr/>
    </dgm:pt>
    <dgm:pt modelId="{4450CB5A-1F44-49D7-95D0-C70A3089FCFB}" type="pres">
      <dgm:prSet presAssocID="{DDC70735-1165-410B-8593-5AC2E7F65368}" presName="desTx" presStyleLbl="alignAccFollowNode1" presStyleIdx="1" presStyleCnt="3">
        <dgm:presLayoutVars>
          <dgm:bulletEnabled val="1"/>
        </dgm:presLayoutVars>
      </dgm:prSet>
      <dgm:spPr/>
    </dgm:pt>
    <dgm:pt modelId="{91014228-B33E-4320-AA79-869CD4D3EAF2}" type="pres">
      <dgm:prSet presAssocID="{3D853B6A-E375-4E27-9F9C-5290816A548B}" presName="space" presStyleCnt="0"/>
      <dgm:spPr/>
    </dgm:pt>
    <dgm:pt modelId="{4E001088-45D5-4F5D-9DCF-15323A359395}" type="pres">
      <dgm:prSet presAssocID="{4CA623C6-B3B7-4E01-A70E-328CEBE21CC8}" presName="composite" presStyleCnt="0"/>
      <dgm:spPr/>
    </dgm:pt>
    <dgm:pt modelId="{1ACC007F-FF13-403A-AB26-8CE36792F0E1}" type="pres">
      <dgm:prSet presAssocID="{4CA623C6-B3B7-4E01-A70E-328CEBE21CC8}" presName="parTx" presStyleLbl="alignNode1" presStyleIdx="2" presStyleCnt="3">
        <dgm:presLayoutVars>
          <dgm:chMax val="0"/>
          <dgm:chPref val="0"/>
          <dgm:bulletEnabled val="1"/>
        </dgm:presLayoutVars>
      </dgm:prSet>
      <dgm:spPr/>
    </dgm:pt>
    <dgm:pt modelId="{5EC10E2D-C160-4FFA-BD31-3B1D3CEC246D}" type="pres">
      <dgm:prSet presAssocID="{4CA623C6-B3B7-4E01-A70E-328CEBE21CC8}" presName="desTx" presStyleLbl="alignAccFollowNode1" presStyleIdx="2" presStyleCnt="3">
        <dgm:presLayoutVars>
          <dgm:bulletEnabled val="1"/>
        </dgm:presLayoutVars>
      </dgm:prSet>
      <dgm:spPr/>
    </dgm:pt>
  </dgm:ptLst>
  <dgm:cxnLst>
    <dgm:cxn modelId="{02DEA805-8AB6-4D2F-AC92-B108FC00A9B6}" type="presOf" srcId="{73C87874-CC10-4BB3-8231-D0A4CB2A369A}" destId="{5EC10E2D-C160-4FFA-BD31-3B1D3CEC246D}" srcOrd="0" destOrd="0" presId="urn:microsoft.com/office/officeart/2005/8/layout/hList1"/>
    <dgm:cxn modelId="{F6BE1708-7D04-486A-8F98-AC1C616875E4}" srcId="{7CBD3749-09BB-4787-9A0A-01D5C0F27084}" destId="{A32481CB-E4FA-4573-9B0F-F1E211D08863}" srcOrd="2" destOrd="0" parTransId="{681F586C-D808-4A52-AA98-2EC26037F70C}" sibTransId="{91CF57CD-B547-4974-9431-32EA04C24A99}"/>
    <dgm:cxn modelId="{DAB6D80B-9540-4B13-8C88-1324543800DD}" type="presOf" srcId="{2F0167D2-4A8D-4B2E-943A-6F765A35D799}" destId="{410ABBC8-8CEC-413F-9045-7B228EA626A1}" srcOrd="0" destOrd="9" presId="urn:microsoft.com/office/officeart/2005/8/layout/hList1"/>
    <dgm:cxn modelId="{A0230E18-09B2-4B4D-A436-D51534874519}" type="presOf" srcId="{DDC70735-1165-410B-8593-5AC2E7F65368}" destId="{BF10327E-81A5-4220-939A-87C3BE58628A}" srcOrd="0" destOrd="0" presId="urn:microsoft.com/office/officeart/2005/8/layout/hList1"/>
    <dgm:cxn modelId="{269EF620-0E99-4465-A323-CEAF9BE5EE6F}" type="presOf" srcId="{BC378C88-030E-4AB1-8D29-123CC9F027CA}" destId="{410ABBC8-8CEC-413F-9045-7B228EA626A1}" srcOrd="0" destOrd="6" presId="urn:microsoft.com/office/officeart/2005/8/layout/hList1"/>
    <dgm:cxn modelId="{D9BC2929-C5DD-4DCC-A765-6F7CC28C1DB2}" type="presOf" srcId="{B0A9F76D-B809-46D8-B516-7EDFBBD86C9A}" destId="{62CF8259-1340-4809-B3A7-BC92F7DB640C}" srcOrd="0" destOrd="0" presId="urn:microsoft.com/office/officeart/2005/8/layout/hList1"/>
    <dgm:cxn modelId="{887DCA35-6904-400C-BE33-B0E2C34C15C3}" type="presOf" srcId="{256233D1-6625-433D-9B62-C7696CB45DB7}" destId="{410ABBC8-8CEC-413F-9045-7B228EA626A1}" srcOrd="0" destOrd="7" presId="urn:microsoft.com/office/officeart/2005/8/layout/hList1"/>
    <dgm:cxn modelId="{080F1D39-FFE9-4705-9488-A1555525D8CC}" srcId="{B0A9F76D-B809-46D8-B516-7EDFBBD86C9A}" destId="{4FCD4031-5505-4CF9-A9F5-1F6A83879664}" srcOrd="0" destOrd="0" parTransId="{629D58E0-00B0-4078-B19C-55EB030A7976}" sibTransId="{8862FCCD-3B45-4C83-991C-6AE0D004397D}"/>
    <dgm:cxn modelId="{5C55075C-B3F9-43E4-BF24-15864AC0206D}" srcId="{DDC70735-1165-410B-8593-5AC2E7F65368}" destId="{41989A4C-AD6B-49A9-8D57-06C2EB01F059}" srcOrd="0" destOrd="0" parTransId="{BB86197B-16BB-424C-B061-55357EF9717B}" sibTransId="{861457B9-267F-4BE0-8BE1-F91744A14F36}"/>
    <dgm:cxn modelId="{5A735546-4195-4A3F-A522-D7D761F4BB16}" type="presOf" srcId="{250A5992-9363-41D2-8145-1D3CFE69361E}" destId="{410ABBC8-8CEC-413F-9045-7B228EA626A1}" srcOrd="0" destOrd="1" presId="urn:microsoft.com/office/officeart/2005/8/layout/hList1"/>
    <dgm:cxn modelId="{1F709367-3D44-405A-A73C-8A58E62C9BC1}" srcId="{B0A9F76D-B809-46D8-B516-7EDFBBD86C9A}" destId="{DDC70735-1165-410B-8593-5AC2E7F65368}" srcOrd="1" destOrd="0" parTransId="{F89983E8-F755-4CC7-89B0-F48EF4E4807C}" sibTransId="{3D853B6A-E375-4E27-9F9C-5290816A548B}"/>
    <dgm:cxn modelId="{2ED3C769-E5B6-48B0-9413-5F24DF291CB5}" srcId="{7CBD3749-09BB-4787-9A0A-01D5C0F27084}" destId="{9CE8F76C-DEF1-4A22-8F2B-868D4383720D}" srcOrd="9" destOrd="0" parTransId="{586C3FA2-E1B4-4B10-AD91-86420E8CE7FA}" sibTransId="{E406B315-F406-408B-A709-53A8310E3CDA}"/>
    <dgm:cxn modelId="{A89E8850-A3B0-4C4E-9174-5D67B436DE73}" srcId="{7CBD3749-09BB-4787-9A0A-01D5C0F27084}" destId="{250A5992-9363-41D2-8145-1D3CFE69361E}" srcOrd="0" destOrd="0" parTransId="{7FAA5942-4A19-4BCE-836B-7653CB760F3D}" sibTransId="{197961E5-6F2F-47A2-95A0-9AE4AD9B5446}"/>
    <dgm:cxn modelId="{9871DE53-82F1-45B0-8682-C4E8F17C6FEC}" srcId="{7CBD3749-09BB-4787-9A0A-01D5C0F27084}" destId="{256233D1-6625-433D-9B62-C7696CB45DB7}" srcOrd="6" destOrd="0" parTransId="{D52475B1-17CF-4EF0-BB8C-66C2A8ECE36B}" sibTransId="{06D0CCD2-103D-491B-BC79-EBA14139B894}"/>
    <dgm:cxn modelId="{F0C90B55-565D-4938-871E-A78B7FF0E7E7}" type="presOf" srcId="{11054849-D936-4ED2-A6FE-767ADD1597AA}" destId="{410ABBC8-8CEC-413F-9045-7B228EA626A1}" srcOrd="0" destOrd="2" presId="urn:microsoft.com/office/officeart/2005/8/layout/hList1"/>
    <dgm:cxn modelId="{8E0D6A55-5395-4DC3-8F11-D15321E4F8D5}" type="presOf" srcId="{4CA623C6-B3B7-4E01-A70E-328CEBE21CC8}" destId="{1ACC007F-FF13-403A-AB26-8CE36792F0E1}" srcOrd="0" destOrd="0" presId="urn:microsoft.com/office/officeart/2005/8/layout/hList1"/>
    <dgm:cxn modelId="{62177B7D-9427-42E4-BBC4-DBDD9E834872}" type="presOf" srcId="{40E28DB1-C248-494F-918B-CEC5C4DB69F8}" destId="{410ABBC8-8CEC-413F-9045-7B228EA626A1}" srcOrd="0" destOrd="12" presId="urn:microsoft.com/office/officeart/2005/8/layout/hList1"/>
    <dgm:cxn modelId="{73533F86-FDC8-4C87-BCC1-2DDCAF1E1275}" srcId="{7CBD3749-09BB-4787-9A0A-01D5C0F27084}" destId="{BDFD0CB9-2FA3-4F5D-9A22-19C2DE99D6C5}" srcOrd="7" destOrd="0" parTransId="{B553DCD5-E0C6-49AB-90E5-D027633D5F16}" sibTransId="{58FB0E54-CAED-4F8E-BC7C-48553C5F3142}"/>
    <dgm:cxn modelId="{E5F1C18F-B988-43A5-BE8F-A33AABAF4F70}" type="presOf" srcId="{BDFD0CB9-2FA3-4F5D-9A22-19C2DE99D6C5}" destId="{410ABBC8-8CEC-413F-9045-7B228EA626A1}" srcOrd="0" destOrd="8" presId="urn:microsoft.com/office/officeart/2005/8/layout/hList1"/>
    <dgm:cxn modelId="{4FD8E993-7A47-4151-8D36-4072311AFE58}" type="presOf" srcId="{7CBD3749-09BB-4787-9A0A-01D5C0F27084}" destId="{410ABBC8-8CEC-413F-9045-7B228EA626A1}" srcOrd="0" destOrd="0" presId="urn:microsoft.com/office/officeart/2005/8/layout/hList1"/>
    <dgm:cxn modelId="{12AB3D96-1F3D-4BCF-A1C3-065D08705C16}" type="presOf" srcId="{8E5BD97A-7140-4489-90E5-E9B5DC09E995}" destId="{410ABBC8-8CEC-413F-9045-7B228EA626A1}" srcOrd="0" destOrd="4" presId="urn:microsoft.com/office/officeart/2005/8/layout/hList1"/>
    <dgm:cxn modelId="{CDFA0A99-22F0-4F40-BCD7-C7F118971872}" srcId="{7CBD3749-09BB-4787-9A0A-01D5C0F27084}" destId="{3AF94A46-909F-4A25-9A72-B043E424ACC5}" srcOrd="4" destOrd="0" parTransId="{8AC971FC-BA69-4D35-BCF3-0DC24DA05253}" sibTransId="{7FBC3E5A-F6DF-4889-8971-476343990CFF}"/>
    <dgm:cxn modelId="{7262059D-B9F5-442B-86A8-15ED48BF4823}" srcId="{4FCD4031-5505-4CF9-A9F5-1F6A83879664}" destId="{9976B5D2-3BD2-444D-AF16-8D22A296B5A7}" srcOrd="2" destOrd="0" parTransId="{56D8A77E-D9D0-43EC-8894-7B7DCE1AD3DC}" sibTransId="{1B5A3E71-7AD6-4CAD-93B5-8414C4A8F0ED}"/>
    <dgm:cxn modelId="{56C1439D-75C3-424C-B9F3-B7E62D5088C5}" srcId="{7CBD3749-09BB-4787-9A0A-01D5C0F27084}" destId="{15E9E676-7651-43A1-8508-EBE411D4FB07}" srcOrd="10" destOrd="0" parTransId="{CBDBEEEB-F42E-4464-B91B-865ED33F2F87}" sibTransId="{2658C1F3-83C8-4A73-BC1D-42DA9C3AB789}"/>
    <dgm:cxn modelId="{B9073BA0-A09A-44B5-BA97-9E6149ECEFB6}" srcId="{7CBD3749-09BB-4787-9A0A-01D5C0F27084}" destId="{11054849-D936-4ED2-A6FE-767ADD1597AA}" srcOrd="1" destOrd="0" parTransId="{C3EF34F4-F29B-40D4-87C9-FE10CE11826C}" sibTransId="{F9D426BF-408B-41C2-A689-2619D158140E}"/>
    <dgm:cxn modelId="{13A7E2A3-F7F8-4497-94C6-FD38F6ED83DA}" type="presOf" srcId="{9976B5D2-3BD2-444D-AF16-8D22A296B5A7}" destId="{410ABBC8-8CEC-413F-9045-7B228EA626A1}" srcOrd="0" destOrd="13" presId="urn:microsoft.com/office/officeart/2005/8/layout/hList1"/>
    <dgm:cxn modelId="{971C29A4-F44C-432E-AF58-CA272AD8867B}" srcId="{7CBD3749-09BB-4787-9A0A-01D5C0F27084}" destId="{BC378C88-030E-4AB1-8D29-123CC9F027CA}" srcOrd="5" destOrd="0" parTransId="{07E71E98-D754-4F62-B98E-E95A06CE9D04}" sibTransId="{E15BD564-8E98-4174-959B-301330F52BB9}"/>
    <dgm:cxn modelId="{5143BEB6-A0A4-4403-897C-B12494B7F22F}" type="presOf" srcId="{9CE8F76C-DEF1-4A22-8F2B-868D4383720D}" destId="{410ABBC8-8CEC-413F-9045-7B228EA626A1}" srcOrd="0" destOrd="10" presId="urn:microsoft.com/office/officeart/2005/8/layout/hList1"/>
    <dgm:cxn modelId="{69C024BA-9F4D-44A4-9E03-432F1A148840}" srcId="{4FCD4031-5505-4CF9-A9F5-1F6A83879664}" destId="{7CBD3749-09BB-4787-9A0A-01D5C0F27084}" srcOrd="0" destOrd="0" parTransId="{115EED9E-D1BD-48B1-924B-322DA9DD0915}" sibTransId="{0DA3B75D-3B9A-40D1-A8BB-C87B695FFB0C}"/>
    <dgm:cxn modelId="{90900FBC-0FEA-4FFE-87B9-12754B938AB6}" type="presOf" srcId="{4FCD4031-5505-4CF9-A9F5-1F6A83879664}" destId="{738E1389-3EF2-47E2-901F-DB3B04F21FFC}" srcOrd="0" destOrd="0" presId="urn:microsoft.com/office/officeart/2005/8/layout/hList1"/>
    <dgm:cxn modelId="{5E66A4BC-CBD3-42FC-9B35-D3C22CD7157D}" srcId="{4CA623C6-B3B7-4E01-A70E-328CEBE21CC8}" destId="{73C87874-CC10-4BB3-8231-D0A4CB2A369A}" srcOrd="0" destOrd="0" parTransId="{570772B6-88DF-4AF5-A470-4CC58012BC5D}" sibTransId="{465D23D6-AB8A-4B33-8FF4-7EFF8CF4E8F9}"/>
    <dgm:cxn modelId="{3367C1C0-778C-492A-B2E3-3C76E4E9C6A9}" srcId="{7CBD3749-09BB-4787-9A0A-01D5C0F27084}" destId="{8E5BD97A-7140-4489-90E5-E9B5DC09E995}" srcOrd="3" destOrd="0" parTransId="{A82D97C2-C94C-4D4E-B4E4-874A1F3ACEBE}" sibTransId="{3FB4376D-CBBC-48CD-8556-A41BEC36CBCB}"/>
    <dgm:cxn modelId="{51BA18C9-35CD-4082-AE7A-3F407D7BEC2B}" srcId="{B0A9F76D-B809-46D8-B516-7EDFBBD86C9A}" destId="{4CA623C6-B3B7-4E01-A70E-328CEBE21CC8}" srcOrd="2" destOrd="0" parTransId="{4B6BB942-7BDE-4CF9-BA55-1A671519458D}" sibTransId="{03D94260-C5F5-4829-8409-C975E0CF622C}"/>
    <dgm:cxn modelId="{3DAF7CCD-79F2-4FBF-A42B-FD806579D653}" type="presOf" srcId="{15E9E676-7651-43A1-8508-EBE411D4FB07}" destId="{410ABBC8-8CEC-413F-9045-7B228EA626A1}" srcOrd="0" destOrd="11" presId="urn:microsoft.com/office/officeart/2005/8/layout/hList1"/>
    <dgm:cxn modelId="{A9B1BECE-632C-4B49-A08D-33AF984C8819}" srcId="{7CBD3749-09BB-4787-9A0A-01D5C0F27084}" destId="{2F0167D2-4A8D-4B2E-943A-6F765A35D799}" srcOrd="8" destOrd="0" parTransId="{5111FC95-7187-48B5-84D4-2B7F31A74E5C}" sibTransId="{EB6647A4-ADE4-4413-9F2A-E43F088D9F85}"/>
    <dgm:cxn modelId="{DC4A0CD7-2F8E-4039-A517-C8AD758A21F9}" type="presOf" srcId="{3AF94A46-909F-4A25-9A72-B043E424ACC5}" destId="{410ABBC8-8CEC-413F-9045-7B228EA626A1}" srcOrd="0" destOrd="5" presId="urn:microsoft.com/office/officeart/2005/8/layout/hList1"/>
    <dgm:cxn modelId="{07CA09EC-E232-44C2-AD50-56F7E2EA17CA}" srcId="{4FCD4031-5505-4CF9-A9F5-1F6A83879664}" destId="{40E28DB1-C248-494F-918B-CEC5C4DB69F8}" srcOrd="1" destOrd="0" parTransId="{CB600D89-AF26-4A51-B914-D893C8F272A2}" sibTransId="{36CC8930-9AAF-41A8-9474-7C4A1A003E54}"/>
    <dgm:cxn modelId="{EA8E6BF9-450E-492B-8790-E2E32CD24FB6}" type="presOf" srcId="{A32481CB-E4FA-4573-9B0F-F1E211D08863}" destId="{410ABBC8-8CEC-413F-9045-7B228EA626A1}" srcOrd="0" destOrd="3" presId="urn:microsoft.com/office/officeart/2005/8/layout/hList1"/>
    <dgm:cxn modelId="{E86810FE-0A36-4248-969C-116B915ADD55}" type="presOf" srcId="{41989A4C-AD6B-49A9-8D57-06C2EB01F059}" destId="{4450CB5A-1F44-49D7-95D0-C70A3089FCFB}" srcOrd="0" destOrd="0" presId="urn:microsoft.com/office/officeart/2005/8/layout/hList1"/>
    <dgm:cxn modelId="{5C50759F-1C6F-4BB2-A20E-BE607769B637}" type="presParOf" srcId="{62CF8259-1340-4809-B3A7-BC92F7DB640C}" destId="{839F4922-0147-4EB9-BD72-C2F54C24DA25}" srcOrd="0" destOrd="0" presId="urn:microsoft.com/office/officeart/2005/8/layout/hList1"/>
    <dgm:cxn modelId="{84C9085D-83CC-4CD8-B282-94DD244ED8C6}" type="presParOf" srcId="{839F4922-0147-4EB9-BD72-C2F54C24DA25}" destId="{738E1389-3EF2-47E2-901F-DB3B04F21FFC}" srcOrd="0" destOrd="0" presId="urn:microsoft.com/office/officeart/2005/8/layout/hList1"/>
    <dgm:cxn modelId="{75BD6FC9-C736-4C0B-B7C0-752F1756B0D5}" type="presParOf" srcId="{839F4922-0147-4EB9-BD72-C2F54C24DA25}" destId="{410ABBC8-8CEC-413F-9045-7B228EA626A1}" srcOrd="1" destOrd="0" presId="urn:microsoft.com/office/officeart/2005/8/layout/hList1"/>
    <dgm:cxn modelId="{E6B80A27-5FF5-4077-9746-2F89D6DF036B}" type="presParOf" srcId="{62CF8259-1340-4809-B3A7-BC92F7DB640C}" destId="{F3D43C68-9581-455D-A017-2BC6B3A17F36}" srcOrd="1" destOrd="0" presId="urn:microsoft.com/office/officeart/2005/8/layout/hList1"/>
    <dgm:cxn modelId="{5EE1ABD5-7BCC-4AA4-A9D0-662FED037281}" type="presParOf" srcId="{62CF8259-1340-4809-B3A7-BC92F7DB640C}" destId="{9387C848-4D8A-42B6-9D3A-A0285D96B173}" srcOrd="2" destOrd="0" presId="urn:microsoft.com/office/officeart/2005/8/layout/hList1"/>
    <dgm:cxn modelId="{D8ABA1AB-0763-400C-A83C-8A6DBBC8357C}" type="presParOf" srcId="{9387C848-4D8A-42B6-9D3A-A0285D96B173}" destId="{BF10327E-81A5-4220-939A-87C3BE58628A}" srcOrd="0" destOrd="0" presId="urn:microsoft.com/office/officeart/2005/8/layout/hList1"/>
    <dgm:cxn modelId="{0E09CE7F-B6F6-4B99-9A7C-19EC81A28750}" type="presParOf" srcId="{9387C848-4D8A-42B6-9D3A-A0285D96B173}" destId="{4450CB5A-1F44-49D7-95D0-C70A3089FCFB}" srcOrd="1" destOrd="0" presId="urn:microsoft.com/office/officeart/2005/8/layout/hList1"/>
    <dgm:cxn modelId="{0688FA80-52A6-4102-A6B3-377F53273B2A}" type="presParOf" srcId="{62CF8259-1340-4809-B3A7-BC92F7DB640C}" destId="{91014228-B33E-4320-AA79-869CD4D3EAF2}" srcOrd="3" destOrd="0" presId="urn:microsoft.com/office/officeart/2005/8/layout/hList1"/>
    <dgm:cxn modelId="{81ABD30D-CA3F-45C7-915C-101A867A9C5F}" type="presParOf" srcId="{62CF8259-1340-4809-B3A7-BC92F7DB640C}" destId="{4E001088-45D5-4F5D-9DCF-15323A359395}" srcOrd="4" destOrd="0" presId="urn:microsoft.com/office/officeart/2005/8/layout/hList1"/>
    <dgm:cxn modelId="{58B412D8-680A-400E-8675-A1F508AC441C}" type="presParOf" srcId="{4E001088-45D5-4F5D-9DCF-15323A359395}" destId="{1ACC007F-FF13-403A-AB26-8CE36792F0E1}" srcOrd="0" destOrd="0" presId="urn:microsoft.com/office/officeart/2005/8/layout/hList1"/>
    <dgm:cxn modelId="{3A719ECC-DE18-4C57-B514-AF8558F0C03D}" type="presParOf" srcId="{4E001088-45D5-4F5D-9DCF-15323A359395}" destId="{5EC10E2D-C160-4FFA-BD31-3B1D3CEC246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0A9F76D-B809-46D8-B516-7EDFBBD86C9A}" type="doc">
      <dgm:prSet loTypeId="urn:microsoft.com/office/officeart/2005/8/layout/hList1" loCatId="list" qsTypeId="urn:microsoft.com/office/officeart/2005/8/quickstyle/simple5" qsCatId="simple" csTypeId="urn:microsoft.com/office/officeart/2005/8/colors/accent2_3" csCatId="accent2" phldr="1"/>
      <dgm:spPr/>
      <dgm:t>
        <a:bodyPr/>
        <a:lstStyle/>
        <a:p>
          <a:endParaRPr lang="en-US"/>
        </a:p>
      </dgm:t>
    </dgm:pt>
    <dgm:pt modelId="{4FCD4031-5505-4CF9-A9F5-1F6A83879664}">
      <dgm:prSet phldrT="[Text]"/>
      <dgm:spPr/>
      <dgm:t>
        <a:bodyPr/>
        <a:lstStyle/>
        <a:p>
          <a:r>
            <a:rPr lang="en-US"/>
            <a:t>Column #1</a:t>
          </a:r>
        </a:p>
      </dgm:t>
    </dgm:pt>
    <dgm:pt modelId="{629D58E0-00B0-4078-B19C-55EB030A7976}" type="parTrans" cxnId="{080F1D39-FFE9-4705-9488-A1555525D8CC}">
      <dgm:prSet/>
      <dgm:spPr/>
      <dgm:t>
        <a:bodyPr/>
        <a:lstStyle/>
        <a:p>
          <a:endParaRPr lang="en-US"/>
        </a:p>
      </dgm:t>
    </dgm:pt>
    <dgm:pt modelId="{8862FCCD-3B45-4C83-991C-6AE0D004397D}" type="sibTrans" cxnId="{080F1D39-FFE9-4705-9488-A1555525D8CC}">
      <dgm:prSet/>
      <dgm:spPr/>
      <dgm:t>
        <a:bodyPr/>
        <a:lstStyle/>
        <a:p>
          <a:endParaRPr lang="en-US"/>
        </a:p>
      </dgm:t>
    </dgm:pt>
    <dgm:pt modelId="{7CBD3749-09BB-4787-9A0A-01D5C0F27084}">
      <dgm:prSet phldrT="[Text]"/>
      <dgm:spPr/>
      <dgm:t>
        <a:bodyPr/>
        <a:lstStyle/>
        <a:p>
          <a:pPr>
            <a:buFont typeface="Arial" panose="020B0604020202020204" pitchFamily="34" charset="0"/>
            <a:buChar char="•"/>
          </a:pPr>
          <a:r>
            <a:rPr lang="en-US" i="1"/>
            <a:t>Example page 5 columns</a:t>
          </a:r>
        </a:p>
      </dgm:t>
    </dgm:pt>
    <dgm:pt modelId="{115EED9E-D1BD-48B1-924B-322DA9DD0915}" type="parTrans" cxnId="{69C024BA-9F4D-44A4-9E03-432F1A148840}">
      <dgm:prSet/>
      <dgm:spPr/>
      <dgm:t>
        <a:bodyPr/>
        <a:lstStyle/>
        <a:p>
          <a:endParaRPr lang="en-US"/>
        </a:p>
      </dgm:t>
    </dgm:pt>
    <dgm:pt modelId="{0DA3B75D-3B9A-40D1-A8BB-C87B695FFB0C}" type="sibTrans" cxnId="{69C024BA-9F4D-44A4-9E03-432F1A148840}">
      <dgm:prSet/>
      <dgm:spPr/>
      <dgm:t>
        <a:bodyPr/>
        <a:lstStyle/>
        <a:p>
          <a:endParaRPr lang="en-US"/>
        </a:p>
      </dgm:t>
    </dgm:pt>
    <dgm:pt modelId="{DDC70735-1165-410B-8593-5AC2E7F65368}">
      <dgm:prSet phldrT="[Text]"/>
      <dgm:spPr/>
      <dgm:t>
        <a:bodyPr/>
        <a:lstStyle/>
        <a:p>
          <a:r>
            <a:rPr lang="en-US"/>
            <a:t>Column #2</a:t>
          </a:r>
        </a:p>
      </dgm:t>
    </dgm:pt>
    <dgm:pt modelId="{F89983E8-F755-4CC7-89B0-F48EF4E4807C}" type="parTrans" cxnId="{1F709367-3D44-405A-A73C-8A58E62C9BC1}">
      <dgm:prSet/>
      <dgm:spPr/>
      <dgm:t>
        <a:bodyPr/>
        <a:lstStyle/>
        <a:p>
          <a:endParaRPr lang="en-US"/>
        </a:p>
      </dgm:t>
    </dgm:pt>
    <dgm:pt modelId="{3D853B6A-E375-4E27-9F9C-5290816A548B}" type="sibTrans" cxnId="{1F709367-3D44-405A-A73C-8A58E62C9BC1}">
      <dgm:prSet/>
      <dgm:spPr/>
      <dgm:t>
        <a:bodyPr/>
        <a:lstStyle/>
        <a:p>
          <a:endParaRPr lang="en-US"/>
        </a:p>
      </dgm:t>
    </dgm:pt>
    <dgm:pt modelId="{41989A4C-AD6B-49A9-8D57-06C2EB01F059}">
      <dgm:prSet phldrT="[Text]"/>
      <dgm:spPr/>
      <dgm:t>
        <a:bodyPr/>
        <a:lstStyle/>
        <a:p>
          <a:pPr>
            <a:buNone/>
          </a:pPr>
          <a:endParaRPr lang="en-US"/>
        </a:p>
      </dgm:t>
    </dgm:pt>
    <dgm:pt modelId="{BB86197B-16BB-424C-B061-55357EF9717B}" type="parTrans" cxnId="{5C55075C-B3F9-43E4-BF24-15864AC0206D}">
      <dgm:prSet/>
      <dgm:spPr/>
      <dgm:t>
        <a:bodyPr/>
        <a:lstStyle/>
        <a:p>
          <a:endParaRPr lang="en-US"/>
        </a:p>
      </dgm:t>
    </dgm:pt>
    <dgm:pt modelId="{861457B9-267F-4BE0-8BE1-F91744A14F36}" type="sibTrans" cxnId="{5C55075C-B3F9-43E4-BF24-15864AC0206D}">
      <dgm:prSet/>
      <dgm:spPr/>
      <dgm:t>
        <a:bodyPr/>
        <a:lstStyle/>
        <a:p>
          <a:endParaRPr lang="en-US"/>
        </a:p>
      </dgm:t>
    </dgm:pt>
    <dgm:pt modelId="{4CA623C6-B3B7-4E01-A70E-328CEBE21CC8}">
      <dgm:prSet phldrT="[Text]"/>
      <dgm:spPr/>
      <dgm:t>
        <a:bodyPr/>
        <a:lstStyle/>
        <a:p>
          <a:r>
            <a:rPr lang="en-US"/>
            <a:t>Column #3</a:t>
          </a:r>
        </a:p>
      </dgm:t>
    </dgm:pt>
    <dgm:pt modelId="{4B6BB942-7BDE-4CF9-BA55-1A671519458D}" type="parTrans" cxnId="{51BA18C9-35CD-4082-AE7A-3F407D7BEC2B}">
      <dgm:prSet/>
      <dgm:spPr/>
      <dgm:t>
        <a:bodyPr/>
        <a:lstStyle/>
        <a:p>
          <a:endParaRPr lang="en-US"/>
        </a:p>
      </dgm:t>
    </dgm:pt>
    <dgm:pt modelId="{03D94260-C5F5-4829-8409-C975E0CF622C}" type="sibTrans" cxnId="{51BA18C9-35CD-4082-AE7A-3F407D7BEC2B}">
      <dgm:prSet/>
      <dgm:spPr/>
      <dgm:t>
        <a:bodyPr/>
        <a:lstStyle/>
        <a:p>
          <a:endParaRPr lang="en-US"/>
        </a:p>
      </dgm:t>
    </dgm:pt>
    <dgm:pt modelId="{73C87874-CC10-4BB3-8231-D0A4CB2A369A}">
      <dgm:prSet phldrT="[Text]"/>
      <dgm:spPr/>
      <dgm:t>
        <a:bodyPr/>
        <a:lstStyle/>
        <a:p>
          <a:pPr>
            <a:buNone/>
          </a:pPr>
          <a:endParaRPr lang="en-US"/>
        </a:p>
      </dgm:t>
    </dgm:pt>
    <dgm:pt modelId="{570772B6-88DF-4AF5-A470-4CC58012BC5D}" type="parTrans" cxnId="{5E66A4BC-CBD3-42FC-9B35-D3C22CD7157D}">
      <dgm:prSet/>
      <dgm:spPr/>
      <dgm:t>
        <a:bodyPr/>
        <a:lstStyle/>
        <a:p>
          <a:endParaRPr lang="en-US"/>
        </a:p>
      </dgm:t>
    </dgm:pt>
    <dgm:pt modelId="{465D23D6-AB8A-4B33-8FF4-7EFF8CF4E8F9}" type="sibTrans" cxnId="{5E66A4BC-CBD3-42FC-9B35-D3C22CD7157D}">
      <dgm:prSet/>
      <dgm:spPr/>
      <dgm:t>
        <a:bodyPr/>
        <a:lstStyle/>
        <a:p>
          <a:endParaRPr lang="en-US"/>
        </a:p>
      </dgm:t>
    </dgm:pt>
    <dgm:pt modelId="{A340E29B-7096-439D-AC25-025DABB60679}">
      <dgm:prSet phldrT="[Text]"/>
      <dgm:spPr/>
      <dgm:t>
        <a:bodyPr/>
        <a:lstStyle/>
        <a:p>
          <a:r>
            <a:rPr lang="en-US"/>
            <a:t>Column #4</a:t>
          </a:r>
        </a:p>
      </dgm:t>
    </dgm:pt>
    <dgm:pt modelId="{2D7AC388-F28A-4E03-91AC-D0FEA7D52C83}" type="parTrans" cxnId="{933B9812-DFE4-4475-A4D2-1183F96EEC49}">
      <dgm:prSet/>
      <dgm:spPr/>
      <dgm:t>
        <a:bodyPr/>
        <a:lstStyle/>
        <a:p>
          <a:endParaRPr lang="en-US"/>
        </a:p>
      </dgm:t>
    </dgm:pt>
    <dgm:pt modelId="{D46E9718-9470-4456-A9AC-FDBF2B40E240}" type="sibTrans" cxnId="{933B9812-DFE4-4475-A4D2-1183F96EEC49}">
      <dgm:prSet/>
      <dgm:spPr/>
      <dgm:t>
        <a:bodyPr/>
        <a:lstStyle/>
        <a:p>
          <a:endParaRPr lang="en-US"/>
        </a:p>
      </dgm:t>
    </dgm:pt>
    <dgm:pt modelId="{7D6CF403-CA6B-4B57-8E28-248FE918994E}">
      <dgm:prSet/>
      <dgm:spPr/>
      <dgm:t>
        <a:bodyPr/>
        <a:lstStyle/>
        <a:p>
          <a:pPr>
            <a:buNone/>
          </a:pPr>
          <a:endParaRPr lang="en-US"/>
        </a:p>
      </dgm:t>
    </dgm:pt>
    <dgm:pt modelId="{D8A7FF46-27F4-4AA3-8E0E-E25BBD0C8AFB}" type="parTrans" cxnId="{E0BFCE51-6BC3-4EB4-9A42-D7C82BFBEEC5}">
      <dgm:prSet/>
      <dgm:spPr/>
      <dgm:t>
        <a:bodyPr/>
        <a:lstStyle/>
        <a:p>
          <a:endParaRPr lang="en-US"/>
        </a:p>
      </dgm:t>
    </dgm:pt>
    <dgm:pt modelId="{CCEEFBC8-E8B3-4765-A4EC-0652B9CF77D1}" type="sibTrans" cxnId="{E0BFCE51-6BC3-4EB4-9A42-D7C82BFBEEC5}">
      <dgm:prSet/>
      <dgm:spPr/>
      <dgm:t>
        <a:bodyPr/>
        <a:lstStyle/>
        <a:p>
          <a:endParaRPr lang="en-US"/>
        </a:p>
      </dgm:t>
    </dgm:pt>
    <dgm:pt modelId="{681B6ABA-1869-4FBE-BA4A-D6F71DDF8A7E}">
      <dgm:prSet/>
      <dgm:spPr/>
      <dgm:t>
        <a:bodyPr/>
        <a:lstStyle/>
        <a:p>
          <a:r>
            <a:rPr lang="en-US"/>
            <a:t>Column #5</a:t>
          </a:r>
        </a:p>
      </dgm:t>
    </dgm:pt>
    <dgm:pt modelId="{7C8CE8DF-DBED-45DA-8002-6309BFC60FEB}" type="parTrans" cxnId="{F16C3684-421D-469E-BB17-3DC42C139787}">
      <dgm:prSet/>
      <dgm:spPr/>
      <dgm:t>
        <a:bodyPr/>
        <a:lstStyle/>
        <a:p>
          <a:endParaRPr lang="en-US"/>
        </a:p>
      </dgm:t>
    </dgm:pt>
    <dgm:pt modelId="{38B1E82A-71D1-4A8F-AE07-340A836A5EF0}" type="sibTrans" cxnId="{F16C3684-421D-469E-BB17-3DC42C139787}">
      <dgm:prSet/>
      <dgm:spPr/>
      <dgm:t>
        <a:bodyPr/>
        <a:lstStyle/>
        <a:p>
          <a:endParaRPr lang="en-US"/>
        </a:p>
      </dgm:t>
    </dgm:pt>
    <dgm:pt modelId="{441B8122-BAB6-4DC4-BE87-F8F2220A3E63}">
      <dgm:prSet/>
      <dgm:spPr/>
      <dgm:t>
        <a:bodyPr/>
        <a:lstStyle/>
        <a:p>
          <a:pPr>
            <a:buNone/>
          </a:pPr>
          <a:endParaRPr lang="en-US"/>
        </a:p>
      </dgm:t>
    </dgm:pt>
    <dgm:pt modelId="{2851B240-9A7C-407E-8DB8-13FB982BAC2A}" type="parTrans" cxnId="{7FC9605A-ED08-4C5D-A6C5-A569E209375F}">
      <dgm:prSet/>
      <dgm:spPr/>
      <dgm:t>
        <a:bodyPr/>
        <a:lstStyle/>
        <a:p>
          <a:endParaRPr lang="en-US"/>
        </a:p>
      </dgm:t>
    </dgm:pt>
    <dgm:pt modelId="{1CC8D684-7135-40C8-9DED-F617B8072391}" type="sibTrans" cxnId="{7FC9605A-ED08-4C5D-A6C5-A569E209375F}">
      <dgm:prSet/>
      <dgm:spPr/>
      <dgm:t>
        <a:bodyPr/>
        <a:lstStyle/>
        <a:p>
          <a:endParaRPr lang="en-US"/>
        </a:p>
      </dgm:t>
    </dgm:pt>
    <dgm:pt modelId="{9976B5D2-3BD2-444D-AF16-8D22A296B5A7}">
      <dgm:prSet phldrT="[Text]"/>
      <dgm:spPr/>
      <dgm:t>
        <a:bodyPr/>
        <a:lstStyle/>
        <a:p>
          <a:pPr>
            <a:buFont typeface="Arial" panose="020B0604020202020204" pitchFamily="34" charset="0"/>
            <a:buChar char="•"/>
          </a:pPr>
          <a:endParaRPr lang="en-US"/>
        </a:p>
      </dgm:t>
    </dgm:pt>
    <dgm:pt modelId="{56D8A77E-D9D0-43EC-8894-7B7DCE1AD3DC}" type="parTrans" cxnId="{7262059D-B9F5-442B-86A8-15ED48BF4823}">
      <dgm:prSet/>
      <dgm:spPr/>
      <dgm:t>
        <a:bodyPr/>
        <a:lstStyle/>
        <a:p>
          <a:endParaRPr lang="en-GB"/>
        </a:p>
      </dgm:t>
    </dgm:pt>
    <dgm:pt modelId="{1B5A3E71-7AD6-4CAD-93B5-8414C4A8F0ED}" type="sibTrans" cxnId="{7262059D-B9F5-442B-86A8-15ED48BF4823}">
      <dgm:prSet/>
      <dgm:spPr/>
      <dgm:t>
        <a:bodyPr/>
        <a:lstStyle/>
        <a:p>
          <a:endParaRPr lang="en-GB"/>
        </a:p>
      </dgm:t>
    </dgm:pt>
    <dgm:pt modelId="{40E28DB1-C248-494F-918B-CEC5C4DB69F8}">
      <dgm:prSet phldrT="[Text]"/>
      <dgm:spPr/>
      <dgm:t>
        <a:bodyPr/>
        <a:lstStyle/>
        <a:p>
          <a:pPr>
            <a:buFont typeface="Arial" panose="020B0604020202020204" pitchFamily="34" charset="0"/>
            <a:buChar char="•"/>
          </a:pPr>
          <a:endParaRPr lang="en-US"/>
        </a:p>
      </dgm:t>
    </dgm:pt>
    <dgm:pt modelId="{CB600D89-AF26-4A51-B914-D893C8F272A2}" type="parTrans" cxnId="{07CA09EC-E232-44C2-AD50-56F7E2EA17CA}">
      <dgm:prSet/>
      <dgm:spPr/>
      <dgm:t>
        <a:bodyPr/>
        <a:lstStyle/>
        <a:p>
          <a:endParaRPr lang="en-GB"/>
        </a:p>
      </dgm:t>
    </dgm:pt>
    <dgm:pt modelId="{36CC8930-9AAF-41A8-9474-7C4A1A003E54}" type="sibTrans" cxnId="{07CA09EC-E232-44C2-AD50-56F7E2EA17CA}">
      <dgm:prSet/>
      <dgm:spPr/>
      <dgm:t>
        <a:bodyPr/>
        <a:lstStyle/>
        <a:p>
          <a:endParaRPr lang="en-GB"/>
        </a:p>
      </dgm:t>
    </dgm:pt>
    <dgm:pt modelId="{250A5992-9363-41D2-8145-1D3CFE69361E}">
      <dgm:prSet phldrT="[Text]"/>
      <dgm:spPr/>
      <dgm:t>
        <a:bodyPr/>
        <a:lstStyle/>
        <a:p>
          <a:pPr>
            <a:buFont typeface="Arial" panose="020B0604020202020204" pitchFamily="34" charset="0"/>
            <a:buChar char="•"/>
          </a:pPr>
          <a:r>
            <a:rPr lang="en-US"/>
            <a:t>Black font, 10-14 size, Calibri</a:t>
          </a:r>
        </a:p>
      </dgm:t>
    </dgm:pt>
    <dgm:pt modelId="{7FAA5942-4A19-4BCE-836B-7653CB760F3D}" type="parTrans" cxnId="{A89E8850-A3B0-4C4E-9174-5D67B436DE73}">
      <dgm:prSet/>
      <dgm:spPr/>
      <dgm:t>
        <a:bodyPr/>
        <a:lstStyle/>
        <a:p>
          <a:endParaRPr lang="en-GB"/>
        </a:p>
      </dgm:t>
    </dgm:pt>
    <dgm:pt modelId="{197961E5-6F2F-47A2-95A0-9AE4AD9B5446}" type="sibTrans" cxnId="{A89E8850-A3B0-4C4E-9174-5D67B436DE73}">
      <dgm:prSet/>
      <dgm:spPr/>
      <dgm:t>
        <a:bodyPr/>
        <a:lstStyle/>
        <a:p>
          <a:endParaRPr lang="en-GB"/>
        </a:p>
      </dgm:t>
    </dgm:pt>
    <dgm:pt modelId="{11054849-D936-4ED2-A6FE-767ADD1597AA}">
      <dgm:prSet phldrT="[Text]"/>
      <dgm:spPr/>
      <dgm:t>
        <a:bodyPr/>
        <a:lstStyle/>
        <a:p>
          <a:pPr>
            <a:buFont typeface="Arial" panose="020B0604020202020204" pitchFamily="34" charset="0"/>
            <a:buChar char="•"/>
          </a:pPr>
          <a:endParaRPr lang="en-US"/>
        </a:p>
      </dgm:t>
    </dgm:pt>
    <dgm:pt modelId="{C3EF34F4-F29B-40D4-87C9-FE10CE11826C}" type="parTrans" cxnId="{B9073BA0-A09A-44B5-BA97-9E6149ECEFB6}">
      <dgm:prSet/>
      <dgm:spPr/>
      <dgm:t>
        <a:bodyPr/>
        <a:lstStyle/>
        <a:p>
          <a:endParaRPr lang="en-GB"/>
        </a:p>
      </dgm:t>
    </dgm:pt>
    <dgm:pt modelId="{F9D426BF-408B-41C2-A689-2619D158140E}" type="sibTrans" cxnId="{B9073BA0-A09A-44B5-BA97-9E6149ECEFB6}">
      <dgm:prSet/>
      <dgm:spPr/>
      <dgm:t>
        <a:bodyPr/>
        <a:lstStyle/>
        <a:p>
          <a:endParaRPr lang="en-GB"/>
        </a:p>
      </dgm:t>
    </dgm:pt>
    <dgm:pt modelId="{A32481CB-E4FA-4573-9B0F-F1E211D08863}">
      <dgm:prSet phldrT="[Text]"/>
      <dgm:spPr/>
      <dgm:t>
        <a:bodyPr/>
        <a:lstStyle/>
        <a:p>
          <a:pPr>
            <a:buFont typeface="Arial" panose="020B0604020202020204" pitchFamily="34" charset="0"/>
            <a:buChar char="•"/>
          </a:pPr>
          <a:endParaRPr lang="en-US"/>
        </a:p>
      </dgm:t>
    </dgm:pt>
    <dgm:pt modelId="{681F586C-D808-4A52-AA98-2EC26037F70C}" type="parTrans" cxnId="{F6BE1708-7D04-486A-8F98-AC1C616875E4}">
      <dgm:prSet/>
      <dgm:spPr/>
      <dgm:t>
        <a:bodyPr/>
        <a:lstStyle/>
        <a:p>
          <a:endParaRPr lang="en-GB"/>
        </a:p>
      </dgm:t>
    </dgm:pt>
    <dgm:pt modelId="{91CF57CD-B547-4974-9431-32EA04C24A99}" type="sibTrans" cxnId="{F6BE1708-7D04-486A-8F98-AC1C616875E4}">
      <dgm:prSet/>
      <dgm:spPr/>
      <dgm:t>
        <a:bodyPr/>
        <a:lstStyle/>
        <a:p>
          <a:endParaRPr lang="en-GB"/>
        </a:p>
      </dgm:t>
    </dgm:pt>
    <dgm:pt modelId="{8E5BD97A-7140-4489-90E5-E9B5DC09E995}">
      <dgm:prSet phldrT="[Text]"/>
      <dgm:spPr/>
      <dgm:t>
        <a:bodyPr/>
        <a:lstStyle/>
        <a:p>
          <a:pPr>
            <a:buFont typeface="Arial" panose="020B0604020202020204" pitchFamily="34" charset="0"/>
            <a:buChar char="•"/>
          </a:pPr>
          <a:endParaRPr lang="en-US"/>
        </a:p>
      </dgm:t>
    </dgm:pt>
    <dgm:pt modelId="{A82D97C2-C94C-4D4E-B4E4-874A1F3ACEBE}" type="parTrans" cxnId="{3367C1C0-778C-492A-B2E3-3C76E4E9C6A9}">
      <dgm:prSet/>
      <dgm:spPr/>
      <dgm:t>
        <a:bodyPr/>
        <a:lstStyle/>
        <a:p>
          <a:endParaRPr lang="en-GB"/>
        </a:p>
      </dgm:t>
    </dgm:pt>
    <dgm:pt modelId="{3FB4376D-CBBC-48CD-8556-A41BEC36CBCB}" type="sibTrans" cxnId="{3367C1C0-778C-492A-B2E3-3C76E4E9C6A9}">
      <dgm:prSet/>
      <dgm:spPr/>
      <dgm:t>
        <a:bodyPr/>
        <a:lstStyle/>
        <a:p>
          <a:endParaRPr lang="en-GB"/>
        </a:p>
      </dgm:t>
    </dgm:pt>
    <dgm:pt modelId="{3AF94A46-909F-4A25-9A72-B043E424ACC5}">
      <dgm:prSet phldrT="[Text]"/>
      <dgm:spPr/>
      <dgm:t>
        <a:bodyPr/>
        <a:lstStyle/>
        <a:p>
          <a:pPr>
            <a:buFont typeface="Arial" panose="020B0604020202020204" pitchFamily="34" charset="0"/>
            <a:buChar char="•"/>
          </a:pPr>
          <a:endParaRPr lang="en-US"/>
        </a:p>
      </dgm:t>
    </dgm:pt>
    <dgm:pt modelId="{8AC971FC-BA69-4D35-BCF3-0DC24DA05253}" type="parTrans" cxnId="{CDFA0A99-22F0-4F40-BCD7-C7F118971872}">
      <dgm:prSet/>
      <dgm:spPr/>
      <dgm:t>
        <a:bodyPr/>
        <a:lstStyle/>
        <a:p>
          <a:endParaRPr lang="en-GB"/>
        </a:p>
      </dgm:t>
    </dgm:pt>
    <dgm:pt modelId="{7FBC3E5A-F6DF-4889-8971-476343990CFF}" type="sibTrans" cxnId="{CDFA0A99-22F0-4F40-BCD7-C7F118971872}">
      <dgm:prSet/>
      <dgm:spPr/>
      <dgm:t>
        <a:bodyPr/>
        <a:lstStyle/>
        <a:p>
          <a:endParaRPr lang="en-GB"/>
        </a:p>
      </dgm:t>
    </dgm:pt>
    <dgm:pt modelId="{BC378C88-030E-4AB1-8D29-123CC9F027CA}">
      <dgm:prSet phldrT="[Text]"/>
      <dgm:spPr/>
      <dgm:t>
        <a:bodyPr/>
        <a:lstStyle/>
        <a:p>
          <a:pPr>
            <a:buFont typeface="Arial" panose="020B0604020202020204" pitchFamily="34" charset="0"/>
            <a:buChar char="•"/>
          </a:pPr>
          <a:endParaRPr lang="en-US"/>
        </a:p>
      </dgm:t>
    </dgm:pt>
    <dgm:pt modelId="{07E71E98-D754-4F62-B98E-E95A06CE9D04}" type="parTrans" cxnId="{971C29A4-F44C-432E-AF58-CA272AD8867B}">
      <dgm:prSet/>
      <dgm:spPr/>
      <dgm:t>
        <a:bodyPr/>
        <a:lstStyle/>
        <a:p>
          <a:endParaRPr lang="en-GB"/>
        </a:p>
      </dgm:t>
    </dgm:pt>
    <dgm:pt modelId="{E15BD564-8E98-4174-959B-301330F52BB9}" type="sibTrans" cxnId="{971C29A4-F44C-432E-AF58-CA272AD8867B}">
      <dgm:prSet/>
      <dgm:spPr/>
      <dgm:t>
        <a:bodyPr/>
        <a:lstStyle/>
        <a:p>
          <a:endParaRPr lang="en-GB"/>
        </a:p>
      </dgm:t>
    </dgm:pt>
    <dgm:pt modelId="{256233D1-6625-433D-9B62-C7696CB45DB7}">
      <dgm:prSet phldrT="[Text]"/>
      <dgm:spPr/>
      <dgm:t>
        <a:bodyPr/>
        <a:lstStyle/>
        <a:p>
          <a:pPr>
            <a:buFont typeface="Arial" panose="020B0604020202020204" pitchFamily="34" charset="0"/>
            <a:buChar char="•"/>
          </a:pPr>
          <a:endParaRPr lang="en-US"/>
        </a:p>
      </dgm:t>
    </dgm:pt>
    <dgm:pt modelId="{D52475B1-17CF-4EF0-BB8C-66C2A8ECE36B}" type="parTrans" cxnId="{9871DE53-82F1-45B0-8682-C4E8F17C6FEC}">
      <dgm:prSet/>
      <dgm:spPr/>
      <dgm:t>
        <a:bodyPr/>
        <a:lstStyle/>
        <a:p>
          <a:endParaRPr lang="en-GB"/>
        </a:p>
      </dgm:t>
    </dgm:pt>
    <dgm:pt modelId="{06D0CCD2-103D-491B-BC79-EBA14139B894}" type="sibTrans" cxnId="{9871DE53-82F1-45B0-8682-C4E8F17C6FEC}">
      <dgm:prSet/>
      <dgm:spPr/>
      <dgm:t>
        <a:bodyPr/>
        <a:lstStyle/>
        <a:p>
          <a:endParaRPr lang="en-GB"/>
        </a:p>
      </dgm:t>
    </dgm:pt>
    <dgm:pt modelId="{15E9E676-7651-43A1-8508-EBE411D4FB07}">
      <dgm:prSet phldrT="[Text]"/>
      <dgm:spPr/>
      <dgm:t>
        <a:bodyPr/>
        <a:lstStyle/>
        <a:p>
          <a:pPr>
            <a:buFont typeface="Arial" panose="020B0604020202020204" pitchFamily="34" charset="0"/>
            <a:buChar char="•"/>
          </a:pPr>
          <a:endParaRPr lang="en-US"/>
        </a:p>
      </dgm:t>
    </dgm:pt>
    <dgm:pt modelId="{CBDBEEEB-F42E-4464-B91B-865ED33F2F87}" type="parTrans" cxnId="{56C1439D-75C3-424C-B9F3-B7E62D5088C5}">
      <dgm:prSet/>
      <dgm:spPr/>
      <dgm:t>
        <a:bodyPr/>
        <a:lstStyle/>
        <a:p>
          <a:endParaRPr lang="en-GB"/>
        </a:p>
      </dgm:t>
    </dgm:pt>
    <dgm:pt modelId="{2658C1F3-83C8-4A73-BC1D-42DA9C3AB789}" type="sibTrans" cxnId="{56C1439D-75C3-424C-B9F3-B7E62D5088C5}">
      <dgm:prSet/>
      <dgm:spPr/>
      <dgm:t>
        <a:bodyPr/>
        <a:lstStyle/>
        <a:p>
          <a:endParaRPr lang="en-GB"/>
        </a:p>
      </dgm:t>
    </dgm:pt>
    <dgm:pt modelId="{BDFD0CB9-2FA3-4F5D-9A22-19C2DE99D6C5}">
      <dgm:prSet phldrT="[Text]"/>
      <dgm:spPr/>
      <dgm:t>
        <a:bodyPr/>
        <a:lstStyle/>
        <a:p>
          <a:pPr>
            <a:buFont typeface="Arial" panose="020B0604020202020204" pitchFamily="34" charset="0"/>
            <a:buChar char="•"/>
          </a:pPr>
          <a:endParaRPr lang="en-US"/>
        </a:p>
      </dgm:t>
    </dgm:pt>
    <dgm:pt modelId="{B553DCD5-E0C6-49AB-90E5-D027633D5F16}" type="parTrans" cxnId="{73533F86-FDC8-4C87-BCC1-2DDCAF1E1275}">
      <dgm:prSet/>
      <dgm:spPr/>
      <dgm:t>
        <a:bodyPr/>
        <a:lstStyle/>
        <a:p>
          <a:endParaRPr lang="en-GB"/>
        </a:p>
      </dgm:t>
    </dgm:pt>
    <dgm:pt modelId="{58FB0E54-CAED-4F8E-BC7C-48553C5F3142}" type="sibTrans" cxnId="{73533F86-FDC8-4C87-BCC1-2DDCAF1E1275}">
      <dgm:prSet/>
      <dgm:spPr/>
      <dgm:t>
        <a:bodyPr/>
        <a:lstStyle/>
        <a:p>
          <a:endParaRPr lang="en-GB"/>
        </a:p>
      </dgm:t>
    </dgm:pt>
    <dgm:pt modelId="{2F0167D2-4A8D-4B2E-943A-6F765A35D799}">
      <dgm:prSet phldrT="[Text]"/>
      <dgm:spPr/>
      <dgm:t>
        <a:bodyPr/>
        <a:lstStyle/>
        <a:p>
          <a:pPr>
            <a:buFont typeface="Arial" panose="020B0604020202020204" pitchFamily="34" charset="0"/>
            <a:buChar char="•"/>
          </a:pPr>
          <a:endParaRPr lang="en-US"/>
        </a:p>
      </dgm:t>
    </dgm:pt>
    <dgm:pt modelId="{5111FC95-7187-48B5-84D4-2B7F31A74E5C}" type="parTrans" cxnId="{A9B1BECE-632C-4B49-A08D-33AF984C8819}">
      <dgm:prSet/>
      <dgm:spPr/>
      <dgm:t>
        <a:bodyPr/>
        <a:lstStyle/>
        <a:p>
          <a:endParaRPr lang="en-GB"/>
        </a:p>
      </dgm:t>
    </dgm:pt>
    <dgm:pt modelId="{EB6647A4-ADE4-4413-9F2A-E43F088D9F85}" type="sibTrans" cxnId="{A9B1BECE-632C-4B49-A08D-33AF984C8819}">
      <dgm:prSet/>
      <dgm:spPr/>
      <dgm:t>
        <a:bodyPr/>
        <a:lstStyle/>
        <a:p>
          <a:endParaRPr lang="en-GB"/>
        </a:p>
      </dgm:t>
    </dgm:pt>
    <dgm:pt modelId="{9CE8F76C-DEF1-4A22-8F2B-868D4383720D}">
      <dgm:prSet phldrT="[Text]"/>
      <dgm:spPr/>
      <dgm:t>
        <a:bodyPr/>
        <a:lstStyle/>
        <a:p>
          <a:pPr>
            <a:buFont typeface="Arial" panose="020B0604020202020204" pitchFamily="34" charset="0"/>
            <a:buChar char="•"/>
          </a:pPr>
          <a:endParaRPr lang="en-US"/>
        </a:p>
      </dgm:t>
    </dgm:pt>
    <dgm:pt modelId="{586C3FA2-E1B4-4B10-AD91-86420E8CE7FA}" type="parTrans" cxnId="{2ED3C769-E5B6-48B0-9413-5F24DF291CB5}">
      <dgm:prSet/>
      <dgm:spPr/>
      <dgm:t>
        <a:bodyPr/>
        <a:lstStyle/>
        <a:p>
          <a:endParaRPr lang="en-GB"/>
        </a:p>
      </dgm:t>
    </dgm:pt>
    <dgm:pt modelId="{E406B315-F406-408B-A709-53A8310E3CDA}" type="sibTrans" cxnId="{2ED3C769-E5B6-48B0-9413-5F24DF291CB5}">
      <dgm:prSet/>
      <dgm:spPr/>
      <dgm:t>
        <a:bodyPr/>
        <a:lstStyle/>
        <a:p>
          <a:endParaRPr lang="en-GB"/>
        </a:p>
      </dgm:t>
    </dgm:pt>
    <dgm:pt modelId="{62CF8259-1340-4809-B3A7-BC92F7DB640C}" type="pres">
      <dgm:prSet presAssocID="{B0A9F76D-B809-46D8-B516-7EDFBBD86C9A}" presName="Name0" presStyleCnt="0">
        <dgm:presLayoutVars>
          <dgm:dir/>
          <dgm:animLvl val="lvl"/>
          <dgm:resizeHandles val="exact"/>
        </dgm:presLayoutVars>
      </dgm:prSet>
      <dgm:spPr/>
    </dgm:pt>
    <dgm:pt modelId="{839F4922-0147-4EB9-BD72-C2F54C24DA25}" type="pres">
      <dgm:prSet presAssocID="{4FCD4031-5505-4CF9-A9F5-1F6A83879664}" presName="composite" presStyleCnt="0"/>
      <dgm:spPr/>
    </dgm:pt>
    <dgm:pt modelId="{738E1389-3EF2-47E2-901F-DB3B04F21FFC}" type="pres">
      <dgm:prSet presAssocID="{4FCD4031-5505-4CF9-A9F5-1F6A83879664}" presName="parTx" presStyleLbl="alignNode1" presStyleIdx="0" presStyleCnt="5">
        <dgm:presLayoutVars>
          <dgm:chMax val="0"/>
          <dgm:chPref val="0"/>
          <dgm:bulletEnabled val="1"/>
        </dgm:presLayoutVars>
      </dgm:prSet>
      <dgm:spPr/>
    </dgm:pt>
    <dgm:pt modelId="{410ABBC8-8CEC-413F-9045-7B228EA626A1}" type="pres">
      <dgm:prSet presAssocID="{4FCD4031-5505-4CF9-A9F5-1F6A83879664}" presName="desTx" presStyleLbl="alignAccFollowNode1" presStyleIdx="0" presStyleCnt="5">
        <dgm:presLayoutVars>
          <dgm:bulletEnabled val="1"/>
        </dgm:presLayoutVars>
      </dgm:prSet>
      <dgm:spPr/>
    </dgm:pt>
    <dgm:pt modelId="{F3D43C68-9581-455D-A017-2BC6B3A17F36}" type="pres">
      <dgm:prSet presAssocID="{8862FCCD-3B45-4C83-991C-6AE0D004397D}" presName="space" presStyleCnt="0"/>
      <dgm:spPr/>
    </dgm:pt>
    <dgm:pt modelId="{9387C848-4D8A-42B6-9D3A-A0285D96B173}" type="pres">
      <dgm:prSet presAssocID="{DDC70735-1165-410B-8593-5AC2E7F65368}" presName="composite" presStyleCnt="0"/>
      <dgm:spPr/>
    </dgm:pt>
    <dgm:pt modelId="{BF10327E-81A5-4220-939A-87C3BE58628A}" type="pres">
      <dgm:prSet presAssocID="{DDC70735-1165-410B-8593-5AC2E7F65368}" presName="parTx" presStyleLbl="alignNode1" presStyleIdx="1" presStyleCnt="5">
        <dgm:presLayoutVars>
          <dgm:chMax val="0"/>
          <dgm:chPref val="0"/>
          <dgm:bulletEnabled val="1"/>
        </dgm:presLayoutVars>
      </dgm:prSet>
      <dgm:spPr/>
    </dgm:pt>
    <dgm:pt modelId="{4450CB5A-1F44-49D7-95D0-C70A3089FCFB}" type="pres">
      <dgm:prSet presAssocID="{DDC70735-1165-410B-8593-5AC2E7F65368}" presName="desTx" presStyleLbl="alignAccFollowNode1" presStyleIdx="1" presStyleCnt="5">
        <dgm:presLayoutVars>
          <dgm:bulletEnabled val="1"/>
        </dgm:presLayoutVars>
      </dgm:prSet>
      <dgm:spPr/>
    </dgm:pt>
    <dgm:pt modelId="{91014228-B33E-4320-AA79-869CD4D3EAF2}" type="pres">
      <dgm:prSet presAssocID="{3D853B6A-E375-4E27-9F9C-5290816A548B}" presName="space" presStyleCnt="0"/>
      <dgm:spPr/>
    </dgm:pt>
    <dgm:pt modelId="{4E001088-45D5-4F5D-9DCF-15323A359395}" type="pres">
      <dgm:prSet presAssocID="{4CA623C6-B3B7-4E01-A70E-328CEBE21CC8}" presName="composite" presStyleCnt="0"/>
      <dgm:spPr/>
    </dgm:pt>
    <dgm:pt modelId="{1ACC007F-FF13-403A-AB26-8CE36792F0E1}" type="pres">
      <dgm:prSet presAssocID="{4CA623C6-B3B7-4E01-A70E-328CEBE21CC8}" presName="parTx" presStyleLbl="alignNode1" presStyleIdx="2" presStyleCnt="5">
        <dgm:presLayoutVars>
          <dgm:chMax val="0"/>
          <dgm:chPref val="0"/>
          <dgm:bulletEnabled val="1"/>
        </dgm:presLayoutVars>
      </dgm:prSet>
      <dgm:spPr/>
    </dgm:pt>
    <dgm:pt modelId="{5EC10E2D-C160-4FFA-BD31-3B1D3CEC246D}" type="pres">
      <dgm:prSet presAssocID="{4CA623C6-B3B7-4E01-A70E-328CEBE21CC8}" presName="desTx" presStyleLbl="alignAccFollowNode1" presStyleIdx="2" presStyleCnt="5">
        <dgm:presLayoutVars>
          <dgm:bulletEnabled val="1"/>
        </dgm:presLayoutVars>
      </dgm:prSet>
      <dgm:spPr/>
    </dgm:pt>
    <dgm:pt modelId="{F6071F4D-9210-484E-967E-15D34F73528D}" type="pres">
      <dgm:prSet presAssocID="{03D94260-C5F5-4829-8409-C975E0CF622C}" presName="space" presStyleCnt="0"/>
      <dgm:spPr/>
    </dgm:pt>
    <dgm:pt modelId="{F5310512-AAE0-42BD-8870-58526EEB569B}" type="pres">
      <dgm:prSet presAssocID="{A340E29B-7096-439D-AC25-025DABB60679}" presName="composite" presStyleCnt="0"/>
      <dgm:spPr/>
    </dgm:pt>
    <dgm:pt modelId="{C0363380-2180-496B-9AFB-A8EF6D926AF0}" type="pres">
      <dgm:prSet presAssocID="{A340E29B-7096-439D-AC25-025DABB60679}" presName="parTx" presStyleLbl="alignNode1" presStyleIdx="3" presStyleCnt="5">
        <dgm:presLayoutVars>
          <dgm:chMax val="0"/>
          <dgm:chPref val="0"/>
          <dgm:bulletEnabled val="1"/>
        </dgm:presLayoutVars>
      </dgm:prSet>
      <dgm:spPr/>
    </dgm:pt>
    <dgm:pt modelId="{F88FDE6F-502C-444E-BEB7-04194F3E9D1E}" type="pres">
      <dgm:prSet presAssocID="{A340E29B-7096-439D-AC25-025DABB60679}" presName="desTx" presStyleLbl="alignAccFollowNode1" presStyleIdx="3" presStyleCnt="5">
        <dgm:presLayoutVars>
          <dgm:bulletEnabled val="1"/>
        </dgm:presLayoutVars>
      </dgm:prSet>
      <dgm:spPr/>
    </dgm:pt>
    <dgm:pt modelId="{A4EC756B-EEB2-4C2C-8935-36B391B943EF}" type="pres">
      <dgm:prSet presAssocID="{D46E9718-9470-4456-A9AC-FDBF2B40E240}" presName="space" presStyleCnt="0"/>
      <dgm:spPr/>
    </dgm:pt>
    <dgm:pt modelId="{7D151E07-7203-4C22-9C4B-695E4DF89696}" type="pres">
      <dgm:prSet presAssocID="{681B6ABA-1869-4FBE-BA4A-D6F71DDF8A7E}" presName="composite" presStyleCnt="0"/>
      <dgm:spPr/>
    </dgm:pt>
    <dgm:pt modelId="{BCD7C73D-B092-42A7-AFE4-4E509548A33D}" type="pres">
      <dgm:prSet presAssocID="{681B6ABA-1869-4FBE-BA4A-D6F71DDF8A7E}" presName="parTx" presStyleLbl="alignNode1" presStyleIdx="4" presStyleCnt="5">
        <dgm:presLayoutVars>
          <dgm:chMax val="0"/>
          <dgm:chPref val="0"/>
          <dgm:bulletEnabled val="1"/>
        </dgm:presLayoutVars>
      </dgm:prSet>
      <dgm:spPr/>
    </dgm:pt>
    <dgm:pt modelId="{4B3E14CC-530E-4ACA-BE89-8D06F1155C17}" type="pres">
      <dgm:prSet presAssocID="{681B6ABA-1869-4FBE-BA4A-D6F71DDF8A7E}" presName="desTx" presStyleLbl="alignAccFollowNode1" presStyleIdx="4" presStyleCnt="5">
        <dgm:presLayoutVars>
          <dgm:bulletEnabled val="1"/>
        </dgm:presLayoutVars>
      </dgm:prSet>
      <dgm:spPr/>
    </dgm:pt>
  </dgm:ptLst>
  <dgm:cxnLst>
    <dgm:cxn modelId="{02DEA805-8AB6-4D2F-AC92-B108FC00A9B6}" type="presOf" srcId="{73C87874-CC10-4BB3-8231-D0A4CB2A369A}" destId="{5EC10E2D-C160-4FFA-BD31-3B1D3CEC246D}" srcOrd="0" destOrd="0" presId="urn:microsoft.com/office/officeart/2005/8/layout/hList1"/>
    <dgm:cxn modelId="{F6BE1708-7D04-486A-8F98-AC1C616875E4}" srcId="{7CBD3749-09BB-4787-9A0A-01D5C0F27084}" destId="{A32481CB-E4FA-4573-9B0F-F1E211D08863}" srcOrd="2" destOrd="0" parTransId="{681F586C-D808-4A52-AA98-2EC26037F70C}" sibTransId="{91CF57CD-B547-4974-9431-32EA04C24A99}"/>
    <dgm:cxn modelId="{DAB6D80B-9540-4B13-8C88-1324543800DD}" type="presOf" srcId="{2F0167D2-4A8D-4B2E-943A-6F765A35D799}" destId="{410ABBC8-8CEC-413F-9045-7B228EA626A1}" srcOrd="0" destOrd="9" presId="urn:microsoft.com/office/officeart/2005/8/layout/hList1"/>
    <dgm:cxn modelId="{933B9812-DFE4-4475-A4D2-1183F96EEC49}" srcId="{B0A9F76D-B809-46D8-B516-7EDFBBD86C9A}" destId="{A340E29B-7096-439D-AC25-025DABB60679}" srcOrd="3" destOrd="0" parTransId="{2D7AC388-F28A-4E03-91AC-D0FEA7D52C83}" sibTransId="{D46E9718-9470-4456-A9AC-FDBF2B40E240}"/>
    <dgm:cxn modelId="{A0230E18-09B2-4B4D-A436-D51534874519}" type="presOf" srcId="{DDC70735-1165-410B-8593-5AC2E7F65368}" destId="{BF10327E-81A5-4220-939A-87C3BE58628A}" srcOrd="0" destOrd="0" presId="urn:microsoft.com/office/officeart/2005/8/layout/hList1"/>
    <dgm:cxn modelId="{269EF620-0E99-4465-A323-CEAF9BE5EE6F}" type="presOf" srcId="{BC378C88-030E-4AB1-8D29-123CC9F027CA}" destId="{410ABBC8-8CEC-413F-9045-7B228EA626A1}" srcOrd="0" destOrd="6" presId="urn:microsoft.com/office/officeart/2005/8/layout/hList1"/>
    <dgm:cxn modelId="{D9BC2929-C5DD-4DCC-A765-6F7CC28C1DB2}" type="presOf" srcId="{B0A9F76D-B809-46D8-B516-7EDFBBD86C9A}" destId="{62CF8259-1340-4809-B3A7-BC92F7DB640C}" srcOrd="0" destOrd="0" presId="urn:microsoft.com/office/officeart/2005/8/layout/hList1"/>
    <dgm:cxn modelId="{887DCA35-6904-400C-BE33-B0E2C34C15C3}" type="presOf" srcId="{256233D1-6625-433D-9B62-C7696CB45DB7}" destId="{410ABBC8-8CEC-413F-9045-7B228EA626A1}" srcOrd="0" destOrd="7" presId="urn:microsoft.com/office/officeart/2005/8/layout/hList1"/>
    <dgm:cxn modelId="{080F1D39-FFE9-4705-9488-A1555525D8CC}" srcId="{B0A9F76D-B809-46D8-B516-7EDFBBD86C9A}" destId="{4FCD4031-5505-4CF9-A9F5-1F6A83879664}" srcOrd="0" destOrd="0" parTransId="{629D58E0-00B0-4078-B19C-55EB030A7976}" sibTransId="{8862FCCD-3B45-4C83-991C-6AE0D004397D}"/>
    <dgm:cxn modelId="{5C55075C-B3F9-43E4-BF24-15864AC0206D}" srcId="{DDC70735-1165-410B-8593-5AC2E7F65368}" destId="{41989A4C-AD6B-49A9-8D57-06C2EB01F059}" srcOrd="0" destOrd="0" parTransId="{BB86197B-16BB-424C-B061-55357EF9717B}" sibTransId="{861457B9-267F-4BE0-8BE1-F91744A14F36}"/>
    <dgm:cxn modelId="{5A735546-4195-4A3F-A522-D7D761F4BB16}" type="presOf" srcId="{250A5992-9363-41D2-8145-1D3CFE69361E}" destId="{410ABBC8-8CEC-413F-9045-7B228EA626A1}" srcOrd="0" destOrd="1" presId="urn:microsoft.com/office/officeart/2005/8/layout/hList1"/>
    <dgm:cxn modelId="{1F709367-3D44-405A-A73C-8A58E62C9BC1}" srcId="{B0A9F76D-B809-46D8-B516-7EDFBBD86C9A}" destId="{DDC70735-1165-410B-8593-5AC2E7F65368}" srcOrd="1" destOrd="0" parTransId="{F89983E8-F755-4CC7-89B0-F48EF4E4807C}" sibTransId="{3D853B6A-E375-4E27-9F9C-5290816A548B}"/>
    <dgm:cxn modelId="{2ED3C769-E5B6-48B0-9413-5F24DF291CB5}" srcId="{7CBD3749-09BB-4787-9A0A-01D5C0F27084}" destId="{9CE8F76C-DEF1-4A22-8F2B-868D4383720D}" srcOrd="9" destOrd="0" parTransId="{586C3FA2-E1B4-4B10-AD91-86420E8CE7FA}" sibTransId="{E406B315-F406-408B-A709-53A8310E3CDA}"/>
    <dgm:cxn modelId="{CC52A44E-EA80-4FAA-871B-BEA4C62E094C}" type="presOf" srcId="{681B6ABA-1869-4FBE-BA4A-D6F71DDF8A7E}" destId="{BCD7C73D-B092-42A7-AFE4-4E509548A33D}" srcOrd="0" destOrd="0" presId="urn:microsoft.com/office/officeart/2005/8/layout/hList1"/>
    <dgm:cxn modelId="{A89E8850-A3B0-4C4E-9174-5D67B436DE73}" srcId="{7CBD3749-09BB-4787-9A0A-01D5C0F27084}" destId="{250A5992-9363-41D2-8145-1D3CFE69361E}" srcOrd="0" destOrd="0" parTransId="{7FAA5942-4A19-4BCE-836B-7653CB760F3D}" sibTransId="{197961E5-6F2F-47A2-95A0-9AE4AD9B5446}"/>
    <dgm:cxn modelId="{E0BFCE51-6BC3-4EB4-9A42-D7C82BFBEEC5}" srcId="{A340E29B-7096-439D-AC25-025DABB60679}" destId="{7D6CF403-CA6B-4B57-8E28-248FE918994E}" srcOrd="0" destOrd="0" parTransId="{D8A7FF46-27F4-4AA3-8E0E-E25BBD0C8AFB}" sibTransId="{CCEEFBC8-E8B3-4765-A4EC-0652B9CF77D1}"/>
    <dgm:cxn modelId="{9871DE53-82F1-45B0-8682-C4E8F17C6FEC}" srcId="{7CBD3749-09BB-4787-9A0A-01D5C0F27084}" destId="{256233D1-6625-433D-9B62-C7696CB45DB7}" srcOrd="6" destOrd="0" parTransId="{D52475B1-17CF-4EF0-BB8C-66C2A8ECE36B}" sibTransId="{06D0CCD2-103D-491B-BC79-EBA14139B894}"/>
    <dgm:cxn modelId="{F0C90B55-565D-4938-871E-A78B7FF0E7E7}" type="presOf" srcId="{11054849-D936-4ED2-A6FE-767ADD1597AA}" destId="{410ABBC8-8CEC-413F-9045-7B228EA626A1}" srcOrd="0" destOrd="2" presId="urn:microsoft.com/office/officeart/2005/8/layout/hList1"/>
    <dgm:cxn modelId="{8E0D6A55-5395-4DC3-8F11-D15321E4F8D5}" type="presOf" srcId="{4CA623C6-B3B7-4E01-A70E-328CEBE21CC8}" destId="{1ACC007F-FF13-403A-AB26-8CE36792F0E1}" srcOrd="0" destOrd="0" presId="urn:microsoft.com/office/officeart/2005/8/layout/hList1"/>
    <dgm:cxn modelId="{7FC9605A-ED08-4C5D-A6C5-A569E209375F}" srcId="{681B6ABA-1869-4FBE-BA4A-D6F71DDF8A7E}" destId="{441B8122-BAB6-4DC4-BE87-F8F2220A3E63}" srcOrd="0" destOrd="0" parTransId="{2851B240-9A7C-407E-8DB8-13FB982BAC2A}" sibTransId="{1CC8D684-7135-40C8-9DED-F617B8072391}"/>
    <dgm:cxn modelId="{62177B7D-9427-42E4-BBC4-DBDD9E834872}" type="presOf" srcId="{40E28DB1-C248-494F-918B-CEC5C4DB69F8}" destId="{410ABBC8-8CEC-413F-9045-7B228EA626A1}" srcOrd="0" destOrd="12" presId="urn:microsoft.com/office/officeart/2005/8/layout/hList1"/>
    <dgm:cxn modelId="{F16C3684-421D-469E-BB17-3DC42C139787}" srcId="{B0A9F76D-B809-46D8-B516-7EDFBBD86C9A}" destId="{681B6ABA-1869-4FBE-BA4A-D6F71DDF8A7E}" srcOrd="4" destOrd="0" parTransId="{7C8CE8DF-DBED-45DA-8002-6309BFC60FEB}" sibTransId="{38B1E82A-71D1-4A8F-AE07-340A836A5EF0}"/>
    <dgm:cxn modelId="{73533F86-FDC8-4C87-BCC1-2DDCAF1E1275}" srcId="{7CBD3749-09BB-4787-9A0A-01D5C0F27084}" destId="{BDFD0CB9-2FA3-4F5D-9A22-19C2DE99D6C5}" srcOrd="7" destOrd="0" parTransId="{B553DCD5-E0C6-49AB-90E5-D027633D5F16}" sibTransId="{58FB0E54-CAED-4F8E-BC7C-48553C5F3142}"/>
    <dgm:cxn modelId="{E5F1C18F-B988-43A5-BE8F-A33AABAF4F70}" type="presOf" srcId="{BDFD0CB9-2FA3-4F5D-9A22-19C2DE99D6C5}" destId="{410ABBC8-8CEC-413F-9045-7B228EA626A1}" srcOrd="0" destOrd="8" presId="urn:microsoft.com/office/officeart/2005/8/layout/hList1"/>
    <dgm:cxn modelId="{4FD8E993-7A47-4151-8D36-4072311AFE58}" type="presOf" srcId="{7CBD3749-09BB-4787-9A0A-01D5C0F27084}" destId="{410ABBC8-8CEC-413F-9045-7B228EA626A1}" srcOrd="0" destOrd="0" presId="urn:microsoft.com/office/officeart/2005/8/layout/hList1"/>
    <dgm:cxn modelId="{12AB3D96-1F3D-4BCF-A1C3-065D08705C16}" type="presOf" srcId="{8E5BD97A-7140-4489-90E5-E9B5DC09E995}" destId="{410ABBC8-8CEC-413F-9045-7B228EA626A1}" srcOrd="0" destOrd="4" presId="urn:microsoft.com/office/officeart/2005/8/layout/hList1"/>
    <dgm:cxn modelId="{CDFA0A99-22F0-4F40-BCD7-C7F118971872}" srcId="{7CBD3749-09BB-4787-9A0A-01D5C0F27084}" destId="{3AF94A46-909F-4A25-9A72-B043E424ACC5}" srcOrd="4" destOrd="0" parTransId="{8AC971FC-BA69-4D35-BCF3-0DC24DA05253}" sibTransId="{7FBC3E5A-F6DF-4889-8971-476343990CFF}"/>
    <dgm:cxn modelId="{7262059D-B9F5-442B-86A8-15ED48BF4823}" srcId="{4FCD4031-5505-4CF9-A9F5-1F6A83879664}" destId="{9976B5D2-3BD2-444D-AF16-8D22A296B5A7}" srcOrd="2" destOrd="0" parTransId="{56D8A77E-D9D0-43EC-8894-7B7DCE1AD3DC}" sibTransId="{1B5A3E71-7AD6-4CAD-93B5-8414C4A8F0ED}"/>
    <dgm:cxn modelId="{56C1439D-75C3-424C-B9F3-B7E62D5088C5}" srcId="{7CBD3749-09BB-4787-9A0A-01D5C0F27084}" destId="{15E9E676-7651-43A1-8508-EBE411D4FB07}" srcOrd="10" destOrd="0" parTransId="{CBDBEEEB-F42E-4464-B91B-865ED33F2F87}" sibTransId="{2658C1F3-83C8-4A73-BC1D-42DA9C3AB789}"/>
    <dgm:cxn modelId="{B9073BA0-A09A-44B5-BA97-9E6149ECEFB6}" srcId="{7CBD3749-09BB-4787-9A0A-01D5C0F27084}" destId="{11054849-D936-4ED2-A6FE-767ADD1597AA}" srcOrd="1" destOrd="0" parTransId="{C3EF34F4-F29B-40D4-87C9-FE10CE11826C}" sibTransId="{F9D426BF-408B-41C2-A689-2619D158140E}"/>
    <dgm:cxn modelId="{13A7E2A3-F7F8-4497-94C6-FD38F6ED83DA}" type="presOf" srcId="{9976B5D2-3BD2-444D-AF16-8D22A296B5A7}" destId="{410ABBC8-8CEC-413F-9045-7B228EA626A1}" srcOrd="0" destOrd="13" presId="urn:microsoft.com/office/officeart/2005/8/layout/hList1"/>
    <dgm:cxn modelId="{971C29A4-F44C-432E-AF58-CA272AD8867B}" srcId="{7CBD3749-09BB-4787-9A0A-01D5C0F27084}" destId="{BC378C88-030E-4AB1-8D29-123CC9F027CA}" srcOrd="5" destOrd="0" parTransId="{07E71E98-D754-4F62-B98E-E95A06CE9D04}" sibTransId="{E15BD564-8E98-4174-959B-301330F52BB9}"/>
    <dgm:cxn modelId="{5143BEB6-A0A4-4403-897C-B12494B7F22F}" type="presOf" srcId="{9CE8F76C-DEF1-4A22-8F2B-868D4383720D}" destId="{410ABBC8-8CEC-413F-9045-7B228EA626A1}" srcOrd="0" destOrd="10" presId="urn:microsoft.com/office/officeart/2005/8/layout/hList1"/>
    <dgm:cxn modelId="{69C024BA-9F4D-44A4-9E03-432F1A148840}" srcId="{4FCD4031-5505-4CF9-A9F5-1F6A83879664}" destId="{7CBD3749-09BB-4787-9A0A-01D5C0F27084}" srcOrd="0" destOrd="0" parTransId="{115EED9E-D1BD-48B1-924B-322DA9DD0915}" sibTransId="{0DA3B75D-3B9A-40D1-A8BB-C87B695FFB0C}"/>
    <dgm:cxn modelId="{90900FBC-0FEA-4FFE-87B9-12754B938AB6}" type="presOf" srcId="{4FCD4031-5505-4CF9-A9F5-1F6A83879664}" destId="{738E1389-3EF2-47E2-901F-DB3B04F21FFC}" srcOrd="0" destOrd="0" presId="urn:microsoft.com/office/officeart/2005/8/layout/hList1"/>
    <dgm:cxn modelId="{5E66A4BC-CBD3-42FC-9B35-D3C22CD7157D}" srcId="{4CA623C6-B3B7-4E01-A70E-328CEBE21CC8}" destId="{73C87874-CC10-4BB3-8231-D0A4CB2A369A}" srcOrd="0" destOrd="0" parTransId="{570772B6-88DF-4AF5-A470-4CC58012BC5D}" sibTransId="{465D23D6-AB8A-4B33-8FF4-7EFF8CF4E8F9}"/>
    <dgm:cxn modelId="{3367C1C0-778C-492A-B2E3-3C76E4E9C6A9}" srcId="{7CBD3749-09BB-4787-9A0A-01D5C0F27084}" destId="{8E5BD97A-7140-4489-90E5-E9B5DC09E995}" srcOrd="3" destOrd="0" parTransId="{A82D97C2-C94C-4D4E-B4E4-874A1F3ACEBE}" sibTransId="{3FB4376D-CBBC-48CD-8556-A41BEC36CBCB}"/>
    <dgm:cxn modelId="{51BA18C9-35CD-4082-AE7A-3F407D7BEC2B}" srcId="{B0A9F76D-B809-46D8-B516-7EDFBBD86C9A}" destId="{4CA623C6-B3B7-4E01-A70E-328CEBE21CC8}" srcOrd="2" destOrd="0" parTransId="{4B6BB942-7BDE-4CF9-BA55-1A671519458D}" sibTransId="{03D94260-C5F5-4829-8409-C975E0CF622C}"/>
    <dgm:cxn modelId="{3DAF7CCD-79F2-4FBF-A42B-FD806579D653}" type="presOf" srcId="{15E9E676-7651-43A1-8508-EBE411D4FB07}" destId="{410ABBC8-8CEC-413F-9045-7B228EA626A1}" srcOrd="0" destOrd="11" presId="urn:microsoft.com/office/officeart/2005/8/layout/hList1"/>
    <dgm:cxn modelId="{A9B1BECE-632C-4B49-A08D-33AF984C8819}" srcId="{7CBD3749-09BB-4787-9A0A-01D5C0F27084}" destId="{2F0167D2-4A8D-4B2E-943A-6F765A35D799}" srcOrd="8" destOrd="0" parTransId="{5111FC95-7187-48B5-84D4-2B7F31A74E5C}" sibTransId="{EB6647A4-ADE4-4413-9F2A-E43F088D9F85}"/>
    <dgm:cxn modelId="{DC4A0CD7-2F8E-4039-A517-C8AD758A21F9}" type="presOf" srcId="{3AF94A46-909F-4A25-9A72-B043E424ACC5}" destId="{410ABBC8-8CEC-413F-9045-7B228EA626A1}" srcOrd="0" destOrd="5" presId="urn:microsoft.com/office/officeart/2005/8/layout/hList1"/>
    <dgm:cxn modelId="{6BF643EB-7982-4A6A-91D5-5FDD29DAE4F8}" type="presOf" srcId="{441B8122-BAB6-4DC4-BE87-F8F2220A3E63}" destId="{4B3E14CC-530E-4ACA-BE89-8D06F1155C17}" srcOrd="0" destOrd="0" presId="urn:microsoft.com/office/officeart/2005/8/layout/hList1"/>
    <dgm:cxn modelId="{07CA09EC-E232-44C2-AD50-56F7E2EA17CA}" srcId="{4FCD4031-5505-4CF9-A9F5-1F6A83879664}" destId="{40E28DB1-C248-494F-918B-CEC5C4DB69F8}" srcOrd="1" destOrd="0" parTransId="{CB600D89-AF26-4A51-B914-D893C8F272A2}" sibTransId="{36CC8930-9AAF-41A8-9474-7C4A1A003E54}"/>
    <dgm:cxn modelId="{05AF8BF1-4472-4611-B48A-6FBA28F40EA7}" type="presOf" srcId="{A340E29B-7096-439D-AC25-025DABB60679}" destId="{C0363380-2180-496B-9AFB-A8EF6D926AF0}" srcOrd="0" destOrd="0" presId="urn:microsoft.com/office/officeart/2005/8/layout/hList1"/>
    <dgm:cxn modelId="{EA8E6BF9-450E-492B-8790-E2E32CD24FB6}" type="presOf" srcId="{A32481CB-E4FA-4573-9B0F-F1E211D08863}" destId="{410ABBC8-8CEC-413F-9045-7B228EA626A1}" srcOrd="0" destOrd="3" presId="urn:microsoft.com/office/officeart/2005/8/layout/hList1"/>
    <dgm:cxn modelId="{E86810FE-0A36-4248-969C-116B915ADD55}" type="presOf" srcId="{41989A4C-AD6B-49A9-8D57-06C2EB01F059}" destId="{4450CB5A-1F44-49D7-95D0-C70A3089FCFB}" srcOrd="0" destOrd="0" presId="urn:microsoft.com/office/officeart/2005/8/layout/hList1"/>
    <dgm:cxn modelId="{12BB60FE-07EB-4DE2-804E-7F3F1BFC992C}" type="presOf" srcId="{7D6CF403-CA6B-4B57-8E28-248FE918994E}" destId="{F88FDE6F-502C-444E-BEB7-04194F3E9D1E}" srcOrd="0" destOrd="0" presId="urn:microsoft.com/office/officeart/2005/8/layout/hList1"/>
    <dgm:cxn modelId="{5C50759F-1C6F-4BB2-A20E-BE607769B637}" type="presParOf" srcId="{62CF8259-1340-4809-B3A7-BC92F7DB640C}" destId="{839F4922-0147-4EB9-BD72-C2F54C24DA25}" srcOrd="0" destOrd="0" presId="urn:microsoft.com/office/officeart/2005/8/layout/hList1"/>
    <dgm:cxn modelId="{84C9085D-83CC-4CD8-B282-94DD244ED8C6}" type="presParOf" srcId="{839F4922-0147-4EB9-BD72-C2F54C24DA25}" destId="{738E1389-3EF2-47E2-901F-DB3B04F21FFC}" srcOrd="0" destOrd="0" presId="urn:microsoft.com/office/officeart/2005/8/layout/hList1"/>
    <dgm:cxn modelId="{75BD6FC9-C736-4C0B-B7C0-752F1756B0D5}" type="presParOf" srcId="{839F4922-0147-4EB9-BD72-C2F54C24DA25}" destId="{410ABBC8-8CEC-413F-9045-7B228EA626A1}" srcOrd="1" destOrd="0" presId="urn:microsoft.com/office/officeart/2005/8/layout/hList1"/>
    <dgm:cxn modelId="{E6B80A27-5FF5-4077-9746-2F89D6DF036B}" type="presParOf" srcId="{62CF8259-1340-4809-B3A7-BC92F7DB640C}" destId="{F3D43C68-9581-455D-A017-2BC6B3A17F36}" srcOrd="1" destOrd="0" presId="urn:microsoft.com/office/officeart/2005/8/layout/hList1"/>
    <dgm:cxn modelId="{5EE1ABD5-7BCC-4AA4-A9D0-662FED037281}" type="presParOf" srcId="{62CF8259-1340-4809-B3A7-BC92F7DB640C}" destId="{9387C848-4D8A-42B6-9D3A-A0285D96B173}" srcOrd="2" destOrd="0" presId="urn:microsoft.com/office/officeart/2005/8/layout/hList1"/>
    <dgm:cxn modelId="{D8ABA1AB-0763-400C-A83C-8A6DBBC8357C}" type="presParOf" srcId="{9387C848-4D8A-42B6-9D3A-A0285D96B173}" destId="{BF10327E-81A5-4220-939A-87C3BE58628A}" srcOrd="0" destOrd="0" presId="urn:microsoft.com/office/officeart/2005/8/layout/hList1"/>
    <dgm:cxn modelId="{0E09CE7F-B6F6-4B99-9A7C-19EC81A28750}" type="presParOf" srcId="{9387C848-4D8A-42B6-9D3A-A0285D96B173}" destId="{4450CB5A-1F44-49D7-95D0-C70A3089FCFB}" srcOrd="1" destOrd="0" presId="urn:microsoft.com/office/officeart/2005/8/layout/hList1"/>
    <dgm:cxn modelId="{0688FA80-52A6-4102-A6B3-377F53273B2A}" type="presParOf" srcId="{62CF8259-1340-4809-B3A7-BC92F7DB640C}" destId="{91014228-B33E-4320-AA79-869CD4D3EAF2}" srcOrd="3" destOrd="0" presId="urn:microsoft.com/office/officeart/2005/8/layout/hList1"/>
    <dgm:cxn modelId="{81ABD30D-CA3F-45C7-915C-101A867A9C5F}" type="presParOf" srcId="{62CF8259-1340-4809-B3A7-BC92F7DB640C}" destId="{4E001088-45D5-4F5D-9DCF-15323A359395}" srcOrd="4" destOrd="0" presId="urn:microsoft.com/office/officeart/2005/8/layout/hList1"/>
    <dgm:cxn modelId="{58B412D8-680A-400E-8675-A1F508AC441C}" type="presParOf" srcId="{4E001088-45D5-4F5D-9DCF-15323A359395}" destId="{1ACC007F-FF13-403A-AB26-8CE36792F0E1}" srcOrd="0" destOrd="0" presId="urn:microsoft.com/office/officeart/2005/8/layout/hList1"/>
    <dgm:cxn modelId="{3A719ECC-DE18-4C57-B514-AF8558F0C03D}" type="presParOf" srcId="{4E001088-45D5-4F5D-9DCF-15323A359395}" destId="{5EC10E2D-C160-4FFA-BD31-3B1D3CEC246D}" srcOrd="1" destOrd="0" presId="urn:microsoft.com/office/officeart/2005/8/layout/hList1"/>
    <dgm:cxn modelId="{82ECB7D9-AB5D-404F-ADA9-1ED422829967}" type="presParOf" srcId="{62CF8259-1340-4809-B3A7-BC92F7DB640C}" destId="{F6071F4D-9210-484E-967E-15D34F73528D}" srcOrd="5" destOrd="0" presId="urn:microsoft.com/office/officeart/2005/8/layout/hList1"/>
    <dgm:cxn modelId="{C9E4A848-1342-476A-B262-0A6596959D70}" type="presParOf" srcId="{62CF8259-1340-4809-B3A7-BC92F7DB640C}" destId="{F5310512-AAE0-42BD-8870-58526EEB569B}" srcOrd="6" destOrd="0" presId="urn:microsoft.com/office/officeart/2005/8/layout/hList1"/>
    <dgm:cxn modelId="{C388C9D4-64ED-4F30-B706-434B6BDBA86D}" type="presParOf" srcId="{F5310512-AAE0-42BD-8870-58526EEB569B}" destId="{C0363380-2180-496B-9AFB-A8EF6D926AF0}" srcOrd="0" destOrd="0" presId="urn:microsoft.com/office/officeart/2005/8/layout/hList1"/>
    <dgm:cxn modelId="{76086187-64DC-42A5-92FE-765F043F7F95}" type="presParOf" srcId="{F5310512-AAE0-42BD-8870-58526EEB569B}" destId="{F88FDE6F-502C-444E-BEB7-04194F3E9D1E}" srcOrd="1" destOrd="0" presId="urn:microsoft.com/office/officeart/2005/8/layout/hList1"/>
    <dgm:cxn modelId="{4E302BF0-A11B-4697-BA1D-764B73D7BCF8}" type="presParOf" srcId="{62CF8259-1340-4809-B3A7-BC92F7DB640C}" destId="{A4EC756B-EEB2-4C2C-8935-36B391B943EF}" srcOrd="7" destOrd="0" presId="urn:microsoft.com/office/officeart/2005/8/layout/hList1"/>
    <dgm:cxn modelId="{EF24F17D-64B2-459B-8AA9-5B4BE49DDDBD}" type="presParOf" srcId="{62CF8259-1340-4809-B3A7-BC92F7DB640C}" destId="{7D151E07-7203-4C22-9C4B-695E4DF89696}" srcOrd="8" destOrd="0" presId="urn:microsoft.com/office/officeart/2005/8/layout/hList1"/>
    <dgm:cxn modelId="{C64D5C04-694A-4657-94AE-690199B8683E}" type="presParOf" srcId="{7D151E07-7203-4C22-9C4B-695E4DF89696}" destId="{BCD7C73D-B092-42A7-AFE4-4E509548A33D}" srcOrd="0" destOrd="0" presId="urn:microsoft.com/office/officeart/2005/8/layout/hList1"/>
    <dgm:cxn modelId="{EED02CFF-0C72-4D52-9E42-20E0BB12A956}" type="presParOf" srcId="{7D151E07-7203-4C22-9C4B-695E4DF89696}" destId="{4B3E14CC-530E-4ACA-BE89-8D06F1155C1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0ABF59D-8C52-4C26-8CEA-B1911E343546}" type="doc">
      <dgm:prSet loTypeId="urn:microsoft.com/office/officeart/2005/8/layout/pyramid1" loCatId="pyramid" qsTypeId="urn:microsoft.com/office/officeart/2005/8/quickstyle/simple1" qsCatId="simple" csTypeId="urn:microsoft.com/office/officeart/2005/8/colors/accent1_2" csCatId="accent1" phldr="1"/>
      <dgm:spPr/>
    </dgm:pt>
    <dgm:pt modelId="{E465E82D-FA3A-4C08-9FD2-E5E8F89A02D1}">
      <dgm:prSet phldrT="[Tekst]" phldr="1" custT="1"/>
      <dgm:spPr/>
      <dgm:t>
        <a:bodyPr/>
        <a:lstStyle/>
        <a:p>
          <a:endParaRPr lang="en-GB" sz="1600"/>
        </a:p>
      </dgm:t>
    </dgm:pt>
    <dgm:pt modelId="{0313809B-84EA-41F0-A63E-3A2C56C39A0F}" type="parTrans" cxnId="{0F8B48B5-1B18-4625-84AC-DE8D5C8A4FB8}">
      <dgm:prSet/>
      <dgm:spPr/>
      <dgm:t>
        <a:bodyPr/>
        <a:lstStyle/>
        <a:p>
          <a:endParaRPr lang="en-GB"/>
        </a:p>
      </dgm:t>
    </dgm:pt>
    <dgm:pt modelId="{79AE429F-3B40-4E00-843E-144938113214}" type="sibTrans" cxnId="{0F8B48B5-1B18-4625-84AC-DE8D5C8A4FB8}">
      <dgm:prSet/>
      <dgm:spPr/>
      <dgm:t>
        <a:bodyPr/>
        <a:lstStyle/>
        <a:p>
          <a:endParaRPr lang="en-GB"/>
        </a:p>
      </dgm:t>
    </dgm:pt>
    <dgm:pt modelId="{C9CC2B90-88F5-4262-80DD-75BB944E4720}">
      <dgm:prSet phldrT="[Tekst]" custT="1"/>
      <dgm:spPr/>
      <dgm:t>
        <a:bodyPr/>
        <a:lstStyle/>
        <a:p>
          <a:r>
            <a:rPr lang="nb-NO" sz="1600"/>
            <a:t>Black, 14-20, </a:t>
          </a:r>
          <a:r>
            <a:rPr lang="nb-NO" sz="1600" err="1"/>
            <a:t>Calibri</a:t>
          </a:r>
          <a:endParaRPr lang="en-GB" sz="1600"/>
        </a:p>
      </dgm:t>
    </dgm:pt>
    <dgm:pt modelId="{7EE95EDE-694E-4B52-A113-37099B2A9570}" type="parTrans" cxnId="{6615AB79-5C2D-4F29-A5BA-FF2DDF3B1AE3}">
      <dgm:prSet/>
      <dgm:spPr/>
      <dgm:t>
        <a:bodyPr/>
        <a:lstStyle/>
        <a:p>
          <a:endParaRPr lang="en-GB"/>
        </a:p>
      </dgm:t>
    </dgm:pt>
    <dgm:pt modelId="{87E0892D-A95B-42CB-870F-FC995DE62653}" type="sibTrans" cxnId="{6615AB79-5C2D-4F29-A5BA-FF2DDF3B1AE3}">
      <dgm:prSet/>
      <dgm:spPr/>
      <dgm:t>
        <a:bodyPr/>
        <a:lstStyle/>
        <a:p>
          <a:endParaRPr lang="en-GB"/>
        </a:p>
      </dgm:t>
    </dgm:pt>
    <dgm:pt modelId="{330A156E-D401-457D-8DAF-7740B55F0549}">
      <dgm:prSet phldrT="[Tekst]" phldr="1" custT="1"/>
      <dgm:spPr/>
      <dgm:t>
        <a:bodyPr/>
        <a:lstStyle/>
        <a:p>
          <a:endParaRPr lang="en-GB" sz="1800"/>
        </a:p>
      </dgm:t>
    </dgm:pt>
    <dgm:pt modelId="{BC08072B-1FA9-4BC7-8CC0-563DE5AA131A}" type="parTrans" cxnId="{D5812BF3-0B56-4EF8-976A-4FAF8C5FF3EF}">
      <dgm:prSet/>
      <dgm:spPr/>
      <dgm:t>
        <a:bodyPr/>
        <a:lstStyle/>
        <a:p>
          <a:endParaRPr lang="en-GB"/>
        </a:p>
      </dgm:t>
    </dgm:pt>
    <dgm:pt modelId="{84CC5553-A57A-4929-9B1F-4A163F380535}" type="sibTrans" cxnId="{D5812BF3-0B56-4EF8-976A-4FAF8C5FF3EF}">
      <dgm:prSet/>
      <dgm:spPr/>
      <dgm:t>
        <a:bodyPr/>
        <a:lstStyle/>
        <a:p>
          <a:endParaRPr lang="en-GB"/>
        </a:p>
      </dgm:t>
    </dgm:pt>
    <dgm:pt modelId="{F0322832-1457-4426-8D57-59D993E48ECF}" type="pres">
      <dgm:prSet presAssocID="{B0ABF59D-8C52-4C26-8CEA-B1911E343546}" presName="Name0" presStyleCnt="0">
        <dgm:presLayoutVars>
          <dgm:dir/>
          <dgm:animLvl val="lvl"/>
          <dgm:resizeHandles val="exact"/>
        </dgm:presLayoutVars>
      </dgm:prSet>
      <dgm:spPr/>
    </dgm:pt>
    <dgm:pt modelId="{9D11849A-6C85-43D9-B178-2EE1A0754895}" type="pres">
      <dgm:prSet presAssocID="{E465E82D-FA3A-4C08-9FD2-E5E8F89A02D1}" presName="Name8" presStyleCnt="0"/>
      <dgm:spPr/>
    </dgm:pt>
    <dgm:pt modelId="{FFC7DAE0-76DC-4C49-ACAD-B3723657A99E}" type="pres">
      <dgm:prSet presAssocID="{E465E82D-FA3A-4C08-9FD2-E5E8F89A02D1}" presName="level" presStyleLbl="node1" presStyleIdx="0" presStyleCnt="3">
        <dgm:presLayoutVars>
          <dgm:chMax val="1"/>
          <dgm:bulletEnabled val="1"/>
        </dgm:presLayoutVars>
      </dgm:prSet>
      <dgm:spPr/>
    </dgm:pt>
    <dgm:pt modelId="{061B32FC-C635-420C-B771-04B5FA6AB64A}" type="pres">
      <dgm:prSet presAssocID="{E465E82D-FA3A-4C08-9FD2-E5E8F89A02D1}" presName="levelTx" presStyleLbl="revTx" presStyleIdx="0" presStyleCnt="0">
        <dgm:presLayoutVars>
          <dgm:chMax val="1"/>
          <dgm:bulletEnabled val="1"/>
        </dgm:presLayoutVars>
      </dgm:prSet>
      <dgm:spPr/>
    </dgm:pt>
    <dgm:pt modelId="{DBC0FB0F-91D7-4035-A4A7-25A5D4FF5126}" type="pres">
      <dgm:prSet presAssocID="{C9CC2B90-88F5-4262-80DD-75BB944E4720}" presName="Name8" presStyleCnt="0"/>
      <dgm:spPr/>
    </dgm:pt>
    <dgm:pt modelId="{F983D108-3B8D-484F-B6BD-2B0707462FEB}" type="pres">
      <dgm:prSet presAssocID="{C9CC2B90-88F5-4262-80DD-75BB944E4720}" presName="level" presStyleLbl="node1" presStyleIdx="1" presStyleCnt="3">
        <dgm:presLayoutVars>
          <dgm:chMax val="1"/>
          <dgm:bulletEnabled val="1"/>
        </dgm:presLayoutVars>
      </dgm:prSet>
      <dgm:spPr/>
    </dgm:pt>
    <dgm:pt modelId="{7317098E-B935-4F9A-97FD-D09481CEFF3E}" type="pres">
      <dgm:prSet presAssocID="{C9CC2B90-88F5-4262-80DD-75BB944E4720}" presName="levelTx" presStyleLbl="revTx" presStyleIdx="0" presStyleCnt="0">
        <dgm:presLayoutVars>
          <dgm:chMax val="1"/>
          <dgm:bulletEnabled val="1"/>
        </dgm:presLayoutVars>
      </dgm:prSet>
      <dgm:spPr/>
    </dgm:pt>
    <dgm:pt modelId="{D14C9B73-F42E-4FCA-A3A6-F334B0E75AB4}" type="pres">
      <dgm:prSet presAssocID="{330A156E-D401-457D-8DAF-7740B55F0549}" presName="Name8" presStyleCnt="0"/>
      <dgm:spPr/>
    </dgm:pt>
    <dgm:pt modelId="{3978AE07-3F25-499A-AF7C-8C0BAB113161}" type="pres">
      <dgm:prSet presAssocID="{330A156E-D401-457D-8DAF-7740B55F0549}" presName="level" presStyleLbl="node1" presStyleIdx="2" presStyleCnt="3">
        <dgm:presLayoutVars>
          <dgm:chMax val="1"/>
          <dgm:bulletEnabled val="1"/>
        </dgm:presLayoutVars>
      </dgm:prSet>
      <dgm:spPr/>
    </dgm:pt>
    <dgm:pt modelId="{AC38453C-748A-46B3-A7F8-E65864DEC28C}" type="pres">
      <dgm:prSet presAssocID="{330A156E-D401-457D-8DAF-7740B55F0549}" presName="levelTx" presStyleLbl="revTx" presStyleIdx="0" presStyleCnt="0">
        <dgm:presLayoutVars>
          <dgm:chMax val="1"/>
          <dgm:bulletEnabled val="1"/>
        </dgm:presLayoutVars>
      </dgm:prSet>
      <dgm:spPr/>
    </dgm:pt>
  </dgm:ptLst>
  <dgm:cxnLst>
    <dgm:cxn modelId="{65723E25-F278-4F90-AB34-D2AD07DBEACF}" type="presOf" srcId="{C9CC2B90-88F5-4262-80DD-75BB944E4720}" destId="{7317098E-B935-4F9A-97FD-D09481CEFF3E}" srcOrd="1" destOrd="0" presId="urn:microsoft.com/office/officeart/2005/8/layout/pyramid1"/>
    <dgm:cxn modelId="{8E149267-75B5-4608-B5F5-B7635EAA48AD}" type="presOf" srcId="{330A156E-D401-457D-8DAF-7740B55F0549}" destId="{3978AE07-3F25-499A-AF7C-8C0BAB113161}" srcOrd="0" destOrd="0" presId="urn:microsoft.com/office/officeart/2005/8/layout/pyramid1"/>
    <dgm:cxn modelId="{B1CF6957-C55E-4442-A28B-798A20809318}" type="presOf" srcId="{E465E82D-FA3A-4C08-9FD2-E5E8F89A02D1}" destId="{061B32FC-C635-420C-B771-04B5FA6AB64A}" srcOrd="1" destOrd="0" presId="urn:microsoft.com/office/officeart/2005/8/layout/pyramid1"/>
    <dgm:cxn modelId="{6615AB79-5C2D-4F29-A5BA-FF2DDF3B1AE3}" srcId="{B0ABF59D-8C52-4C26-8CEA-B1911E343546}" destId="{C9CC2B90-88F5-4262-80DD-75BB944E4720}" srcOrd="1" destOrd="0" parTransId="{7EE95EDE-694E-4B52-A113-37099B2A9570}" sibTransId="{87E0892D-A95B-42CB-870F-FC995DE62653}"/>
    <dgm:cxn modelId="{213B70AC-F0C6-40EC-B7F6-CB0250F3309A}" type="presOf" srcId="{E465E82D-FA3A-4C08-9FD2-E5E8F89A02D1}" destId="{FFC7DAE0-76DC-4C49-ACAD-B3723657A99E}" srcOrd="0" destOrd="0" presId="urn:microsoft.com/office/officeart/2005/8/layout/pyramid1"/>
    <dgm:cxn modelId="{0F8B48B5-1B18-4625-84AC-DE8D5C8A4FB8}" srcId="{B0ABF59D-8C52-4C26-8CEA-B1911E343546}" destId="{E465E82D-FA3A-4C08-9FD2-E5E8F89A02D1}" srcOrd="0" destOrd="0" parTransId="{0313809B-84EA-41F0-A63E-3A2C56C39A0F}" sibTransId="{79AE429F-3B40-4E00-843E-144938113214}"/>
    <dgm:cxn modelId="{EED8F1F2-C49D-44FA-B606-5EDB73AFF9DF}" type="presOf" srcId="{330A156E-D401-457D-8DAF-7740B55F0549}" destId="{AC38453C-748A-46B3-A7F8-E65864DEC28C}" srcOrd="1" destOrd="0" presId="urn:microsoft.com/office/officeart/2005/8/layout/pyramid1"/>
    <dgm:cxn modelId="{D5812BF3-0B56-4EF8-976A-4FAF8C5FF3EF}" srcId="{B0ABF59D-8C52-4C26-8CEA-B1911E343546}" destId="{330A156E-D401-457D-8DAF-7740B55F0549}" srcOrd="2" destOrd="0" parTransId="{BC08072B-1FA9-4BC7-8CC0-563DE5AA131A}" sibTransId="{84CC5553-A57A-4929-9B1F-4A163F380535}"/>
    <dgm:cxn modelId="{4B3CB0F5-7A0F-4300-BAA3-0D10C6BD1AF9}" type="presOf" srcId="{B0ABF59D-8C52-4C26-8CEA-B1911E343546}" destId="{F0322832-1457-4426-8D57-59D993E48ECF}" srcOrd="0" destOrd="0" presId="urn:microsoft.com/office/officeart/2005/8/layout/pyramid1"/>
    <dgm:cxn modelId="{4D5974F6-80BC-44B5-AF5B-2911C558F462}" type="presOf" srcId="{C9CC2B90-88F5-4262-80DD-75BB944E4720}" destId="{F983D108-3B8D-484F-B6BD-2B0707462FEB}" srcOrd="0" destOrd="0" presId="urn:microsoft.com/office/officeart/2005/8/layout/pyramid1"/>
    <dgm:cxn modelId="{6E01E321-BF0B-44AF-B589-F3ED7C9701BA}" type="presParOf" srcId="{F0322832-1457-4426-8D57-59D993E48ECF}" destId="{9D11849A-6C85-43D9-B178-2EE1A0754895}" srcOrd="0" destOrd="0" presId="urn:microsoft.com/office/officeart/2005/8/layout/pyramid1"/>
    <dgm:cxn modelId="{3A5E63DB-F17D-4CEF-9E32-0E05BB6A7AFB}" type="presParOf" srcId="{9D11849A-6C85-43D9-B178-2EE1A0754895}" destId="{FFC7DAE0-76DC-4C49-ACAD-B3723657A99E}" srcOrd="0" destOrd="0" presId="urn:microsoft.com/office/officeart/2005/8/layout/pyramid1"/>
    <dgm:cxn modelId="{6617FCBA-C1FF-45A7-8176-7DA52406E85E}" type="presParOf" srcId="{9D11849A-6C85-43D9-B178-2EE1A0754895}" destId="{061B32FC-C635-420C-B771-04B5FA6AB64A}" srcOrd="1" destOrd="0" presId="urn:microsoft.com/office/officeart/2005/8/layout/pyramid1"/>
    <dgm:cxn modelId="{0049AD4A-02DC-42B0-B242-510A61B2F64E}" type="presParOf" srcId="{F0322832-1457-4426-8D57-59D993E48ECF}" destId="{DBC0FB0F-91D7-4035-A4A7-25A5D4FF5126}" srcOrd="1" destOrd="0" presId="urn:microsoft.com/office/officeart/2005/8/layout/pyramid1"/>
    <dgm:cxn modelId="{F0CC068C-88CD-4D0E-B4F0-5FBC2100E1F4}" type="presParOf" srcId="{DBC0FB0F-91D7-4035-A4A7-25A5D4FF5126}" destId="{F983D108-3B8D-484F-B6BD-2B0707462FEB}" srcOrd="0" destOrd="0" presId="urn:microsoft.com/office/officeart/2005/8/layout/pyramid1"/>
    <dgm:cxn modelId="{4C64C0A4-AF16-4388-867A-298156D3CC75}" type="presParOf" srcId="{DBC0FB0F-91D7-4035-A4A7-25A5D4FF5126}" destId="{7317098E-B935-4F9A-97FD-D09481CEFF3E}" srcOrd="1" destOrd="0" presId="urn:microsoft.com/office/officeart/2005/8/layout/pyramid1"/>
    <dgm:cxn modelId="{AF38EBB7-C5A3-4C2D-836F-C0E5C4B982BB}" type="presParOf" srcId="{F0322832-1457-4426-8D57-59D993E48ECF}" destId="{D14C9B73-F42E-4FCA-A3A6-F334B0E75AB4}" srcOrd="2" destOrd="0" presId="urn:microsoft.com/office/officeart/2005/8/layout/pyramid1"/>
    <dgm:cxn modelId="{48D8FC13-EEA4-4A84-9A82-B0732A4FA36F}" type="presParOf" srcId="{D14C9B73-F42E-4FCA-A3A6-F334B0E75AB4}" destId="{3978AE07-3F25-499A-AF7C-8C0BAB113161}" srcOrd="0" destOrd="0" presId="urn:microsoft.com/office/officeart/2005/8/layout/pyramid1"/>
    <dgm:cxn modelId="{0ADFF9B3-8A13-4A97-B600-06F707BC1950}" type="presParOf" srcId="{D14C9B73-F42E-4FCA-A3A6-F334B0E75AB4}" destId="{AC38453C-748A-46B3-A7F8-E65864DEC28C}"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8E1389-3EF2-47E2-901F-DB3B04F21FFC}">
      <dsp:nvSpPr>
        <dsp:cNvPr id="0" name=""/>
        <dsp:cNvSpPr/>
      </dsp:nvSpPr>
      <dsp:spPr>
        <a:xfrm>
          <a:off x="109" y="66386"/>
          <a:ext cx="10503575" cy="1123200"/>
        </a:xfrm>
        <a:prstGeom prst="rect">
          <a:avLst/>
        </a:prstGeom>
        <a:gradFill rotWithShape="0">
          <a:gsLst>
            <a:gs pos="0">
              <a:srgbClr val="F65050">
                <a:alpha val="89804"/>
              </a:srgbClr>
            </a:gs>
            <a:gs pos="50000">
              <a:srgbClr val="F65050"/>
            </a:gs>
            <a:gs pos="100000">
              <a:srgbClr val="F65050"/>
            </a:gs>
          </a:gsLst>
          <a:lin ang="5400000" scaled="0"/>
        </a:gradFill>
        <a:ln w="6350" cap="flat" cmpd="sng" algn="ctr">
          <a:solidFill>
            <a:schemeClr val="accent2">
              <a:alpha val="90000"/>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277368" tIns="158496" rIns="277368" bIns="158496" numCol="1" spcCol="1270" anchor="ctr" anchorCtr="0">
          <a:noAutofit/>
        </a:bodyPr>
        <a:lstStyle/>
        <a:p>
          <a:pPr marL="0" lvl="0" indent="0" algn="ctr" defTabSz="1733550">
            <a:lnSpc>
              <a:spcPct val="90000"/>
            </a:lnSpc>
            <a:spcBef>
              <a:spcPct val="0"/>
            </a:spcBef>
            <a:spcAft>
              <a:spcPct val="35000"/>
            </a:spcAft>
            <a:buNone/>
          </a:pPr>
          <a:r>
            <a:rPr lang="en-US" sz="3900" kern="1200"/>
            <a:t>Column #1</a:t>
          </a:r>
        </a:p>
      </dsp:txBody>
      <dsp:txXfrm>
        <a:off x="109" y="66386"/>
        <a:ext cx="10503575" cy="1123200"/>
      </dsp:txXfrm>
    </dsp:sp>
    <dsp:sp modelId="{410ABBC8-8CEC-413F-9045-7B228EA626A1}">
      <dsp:nvSpPr>
        <dsp:cNvPr id="0" name=""/>
        <dsp:cNvSpPr/>
      </dsp:nvSpPr>
      <dsp:spPr>
        <a:xfrm>
          <a:off x="109" y="1189586"/>
          <a:ext cx="10503575" cy="9420840"/>
        </a:xfrm>
        <a:prstGeom prst="rect">
          <a:avLst/>
        </a:prstGeom>
        <a:solidFill>
          <a:srgbClr val="F65050">
            <a:alpha val="28000"/>
          </a:srgbClr>
        </a:solidFill>
        <a:ln w="635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8026" tIns="208026" rIns="277368" bIns="312039" numCol="1" spcCol="1270" anchor="t" anchorCtr="0">
          <a:noAutofit/>
        </a:bodyPr>
        <a:lstStyle/>
        <a:p>
          <a:pPr marL="285750" lvl="1" indent="-285750" algn="l" defTabSz="1733550">
            <a:lnSpc>
              <a:spcPct val="90000"/>
            </a:lnSpc>
            <a:spcBef>
              <a:spcPct val="0"/>
            </a:spcBef>
            <a:spcAft>
              <a:spcPct val="15000"/>
            </a:spcAft>
            <a:buFont typeface="Arial" panose="020B0604020202020204" pitchFamily="34" charset="0"/>
            <a:buChar char="•"/>
          </a:pPr>
          <a:r>
            <a:rPr lang="en-US" sz="3900" i="1" kern="1200"/>
            <a:t>Example page 2 columns</a:t>
          </a:r>
        </a:p>
        <a:p>
          <a:pPr marL="571500" lvl="2" indent="-285750" algn="l" defTabSz="1733550">
            <a:lnSpc>
              <a:spcPct val="90000"/>
            </a:lnSpc>
            <a:spcBef>
              <a:spcPct val="0"/>
            </a:spcBef>
            <a:spcAft>
              <a:spcPct val="15000"/>
            </a:spcAft>
            <a:buFont typeface="Arial" panose="020B0604020202020204" pitchFamily="34" charset="0"/>
            <a:buChar char="•"/>
          </a:pPr>
          <a:r>
            <a:rPr lang="en-US" sz="3900" kern="1200"/>
            <a:t>Black font, 10-14 size, Calibri</a:t>
          </a:r>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285750" lvl="1" indent="-285750" algn="l" defTabSz="1733550">
            <a:lnSpc>
              <a:spcPct val="90000"/>
            </a:lnSpc>
            <a:spcBef>
              <a:spcPct val="0"/>
            </a:spcBef>
            <a:spcAft>
              <a:spcPct val="15000"/>
            </a:spcAft>
            <a:buFont typeface="Arial" panose="020B0604020202020204" pitchFamily="34" charset="0"/>
            <a:buChar char="•"/>
          </a:pPr>
          <a:endParaRPr lang="en-US" sz="3900" kern="1200"/>
        </a:p>
        <a:p>
          <a:pPr marL="285750" lvl="1" indent="-285750" algn="l" defTabSz="1733550">
            <a:lnSpc>
              <a:spcPct val="90000"/>
            </a:lnSpc>
            <a:spcBef>
              <a:spcPct val="0"/>
            </a:spcBef>
            <a:spcAft>
              <a:spcPct val="15000"/>
            </a:spcAft>
            <a:buFont typeface="Arial" panose="020B0604020202020204" pitchFamily="34" charset="0"/>
            <a:buChar char="•"/>
          </a:pPr>
          <a:endParaRPr lang="en-US" sz="3900" kern="1200"/>
        </a:p>
      </dsp:txBody>
      <dsp:txXfrm>
        <a:off x="109" y="1189586"/>
        <a:ext cx="10503575" cy="9420840"/>
      </dsp:txXfrm>
    </dsp:sp>
    <dsp:sp modelId="{BF10327E-81A5-4220-939A-87C3BE58628A}">
      <dsp:nvSpPr>
        <dsp:cNvPr id="0" name=""/>
        <dsp:cNvSpPr/>
      </dsp:nvSpPr>
      <dsp:spPr>
        <a:xfrm>
          <a:off x="11974185" y="66386"/>
          <a:ext cx="10503575" cy="1123200"/>
        </a:xfrm>
        <a:prstGeom prst="rect">
          <a:avLst/>
        </a:prstGeom>
        <a:gradFill rotWithShape="0">
          <a:gsLst>
            <a:gs pos="0">
              <a:srgbClr val="F65050"/>
            </a:gs>
            <a:gs pos="50000">
              <a:srgbClr val="F65050"/>
            </a:gs>
            <a:gs pos="100000">
              <a:srgbClr val="FF0000"/>
            </a:gs>
          </a:gsLst>
          <a:lin ang="5400000" scaled="0"/>
        </a:gradFill>
        <a:ln w="6350" cap="flat" cmpd="sng" algn="ctr">
          <a:solidFill>
            <a:schemeClr val="accent2">
              <a:alpha val="90000"/>
              <a:hueOff val="0"/>
              <a:satOff val="0"/>
              <a:lumOff val="0"/>
              <a:alphaOff val="-4000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277368" tIns="158496" rIns="277368" bIns="158496" numCol="1" spcCol="1270" anchor="ctr" anchorCtr="0">
          <a:noAutofit/>
        </a:bodyPr>
        <a:lstStyle/>
        <a:p>
          <a:pPr marL="0" lvl="0" indent="0" algn="ctr" defTabSz="1733550">
            <a:lnSpc>
              <a:spcPct val="90000"/>
            </a:lnSpc>
            <a:spcBef>
              <a:spcPct val="0"/>
            </a:spcBef>
            <a:spcAft>
              <a:spcPct val="35000"/>
            </a:spcAft>
            <a:buNone/>
          </a:pPr>
          <a:r>
            <a:rPr lang="en-US" sz="3900" kern="1200"/>
            <a:t>Column #2</a:t>
          </a:r>
        </a:p>
      </dsp:txBody>
      <dsp:txXfrm>
        <a:off x="11974185" y="66386"/>
        <a:ext cx="10503575" cy="1123200"/>
      </dsp:txXfrm>
    </dsp:sp>
    <dsp:sp modelId="{4450CB5A-1F44-49D7-95D0-C70A3089FCFB}">
      <dsp:nvSpPr>
        <dsp:cNvPr id="0" name=""/>
        <dsp:cNvSpPr/>
      </dsp:nvSpPr>
      <dsp:spPr>
        <a:xfrm>
          <a:off x="11974185" y="1189586"/>
          <a:ext cx="10503575" cy="9420840"/>
        </a:xfrm>
        <a:prstGeom prst="rect">
          <a:avLst/>
        </a:prstGeom>
        <a:solidFill>
          <a:srgbClr val="F65050">
            <a:alpha val="44000"/>
          </a:srgbClr>
        </a:solidFill>
        <a:ln w="635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8026" tIns="208026" rIns="277368" bIns="312039" numCol="1" spcCol="1270" anchor="t" anchorCtr="0">
          <a:noAutofit/>
        </a:bodyPr>
        <a:lstStyle/>
        <a:p>
          <a:pPr marL="285750" lvl="1" indent="-285750" algn="l" defTabSz="1733550">
            <a:lnSpc>
              <a:spcPct val="90000"/>
            </a:lnSpc>
            <a:spcBef>
              <a:spcPct val="0"/>
            </a:spcBef>
            <a:spcAft>
              <a:spcPct val="15000"/>
            </a:spcAft>
            <a:buFont typeface="Arial" panose="020B0604020202020204" pitchFamily="34" charset="0"/>
            <a:buChar char="•"/>
          </a:pPr>
          <a:r>
            <a:rPr lang="en-US" sz="3900" i="1" kern="1200"/>
            <a:t>Example page 2 columns</a:t>
          </a: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r>
            <a:rPr lang="en-US" sz="3900" kern="1200"/>
            <a:t>Black font, 10-14 size, Calibri</a:t>
          </a:r>
        </a:p>
        <a:p>
          <a:pPr marL="571500" lvl="2" indent="-285750" algn="l" defTabSz="1733550">
            <a:lnSpc>
              <a:spcPct val="90000"/>
            </a:lnSpc>
            <a:spcBef>
              <a:spcPct val="0"/>
            </a:spcBef>
            <a:spcAft>
              <a:spcPct val="15000"/>
            </a:spcAft>
            <a:buNone/>
          </a:pPr>
          <a:endParaRPr lang="en-US" sz="3900" kern="1200"/>
        </a:p>
        <a:p>
          <a:pPr marL="571500" lvl="2" indent="-285750" algn="l" defTabSz="1733550">
            <a:lnSpc>
              <a:spcPct val="90000"/>
            </a:lnSpc>
            <a:spcBef>
              <a:spcPct val="0"/>
            </a:spcBef>
            <a:spcAft>
              <a:spcPct val="15000"/>
            </a:spcAft>
            <a:buNone/>
          </a:pPr>
          <a:endParaRPr lang="en-US" sz="3900" kern="1200"/>
        </a:p>
        <a:p>
          <a:pPr marL="571500" lvl="2" indent="-285750" algn="l" defTabSz="1733550">
            <a:lnSpc>
              <a:spcPct val="90000"/>
            </a:lnSpc>
            <a:spcBef>
              <a:spcPct val="0"/>
            </a:spcBef>
            <a:spcAft>
              <a:spcPct val="15000"/>
            </a:spcAft>
            <a:buNone/>
          </a:pPr>
          <a:endParaRPr lang="en-US" sz="3900" kern="1200"/>
        </a:p>
        <a:p>
          <a:pPr marL="571500" lvl="2" indent="-285750" algn="l" defTabSz="1733550">
            <a:lnSpc>
              <a:spcPct val="90000"/>
            </a:lnSpc>
            <a:spcBef>
              <a:spcPct val="0"/>
            </a:spcBef>
            <a:spcAft>
              <a:spcPct val="15000"/>
            </a:spcAft>
            <a:buNone/>
          </a:pPr>
          <a:endParaRPr lang="en-US" sz="3900" kern="1200"/>
        </a:p>
        <a:p>
          <a:pPr marL="571500" lvl="2" indent="-285750" algn="l" defTabSz="1733550">
            <a:lnSpc>
              <a:spcPct val="90000"/>
            </a:lnSpc>
            <a:spcBef>
              <a:spcPct val="0"/>
            </a:spcBef>
            <a:spcAft>
              <a:spcPct val="15000"/>
            </a:spcAft>
            <a:buNone/>
          </a:pPr>
          <a:endParaRPr lang="en-US" sz="3900" kern="1200"/>
        </a:p>
        <a:p>
          <a:pPr marL="571500" lvl="2" indent="-285750" algn="l" defTabSz="1733550">
            <a:lnSpc>
              <a:spcPct val="90000"/>
            </a:lnSpc>
            <a:spcBef>
              <a:spcPct val="0"/>
            </a:spcBef>
            <a:spcAft>
              <a:spcPct val="15000"/>
            </a:spcAft>
            <a:buNone/>
          </a:pPr>
          <a:endParaRPr lang="en-US" sz="3900" kern="1200"/>
        </a:p>
        <a:p>
          <a:pPr marL="571500" lvl="2" indent="-285750" algn="l" defTabSz="1733550">
            <a:lnSpc>
              <a:spcPct val="90000"/>
            </a:lnSpc>
            <a:spcBef>
              <a:spcPct val="0"/>
            </a:spcBef>
            <a:spcAft>
              <a:spcPct val="15000"/>
            </a:spcAft>
            <a:buNone/>
          </a:pPr>
          <a:endParaRPr lang="en-US" sz="3900" kern="1200"/>
        </a:p>
        <a:p>
          <a:pPr marL="571500" lvl="2" indent="-285750" algn="l" defTabSz="1733550">
            <a:lnSpc>
              <a:spcPct val="90000"/>
            </a:lnSpc>
            <a:spcBef>
              <a:spcPct val="0"/>
            </a:spcBef>
            <a:spcAft>
              <a:spcPct val="15000"/>
            </a:spcAft>
            <a:buNone/>
          </a:pPr>
          <a:endParaRPr lang="en-US" sz="3900" kern="1200"/>
        </a:p>
        <a:p>
          <a:pPr marL="285750" lvl="1" indent="-285750" algn="l" defTabSz="1733550">
            <a:lnSpc>
              <a:spcPct val="90000"/>
            </a:lnSpc>
            <a:spcBef>
              <a:spcPct val="0"/>
            </a:spcBef>
            <a:spcAft>
              <a:spcPct val="15000"/>
            </a:spcAft>
            <a:buNone/>
          </a:pPr>
          <a:endParaRPr lang="en-US" sz="3900" kern="1200"/>
        </a:p>
        <a:p>
          <a:pPr marL="285750" lvl="1" indent="-285750" algn="l" defTabSz="1733550">
            <a:lnSpc>
              <a:spcPct val="90000"/>
            </a:lnSpc>
            <a:spcBef>
              <a:spcPct val="0"/>
            </a:spcBef>
            <a:spcAft>
              <a:spcPct val="15000"/>
            </a:spcAft>
            <a:buNone/>
          </a:pPr>
          <a:endParaRPr lang="en-US" sz="3900" kern="1200"/>
        </a:p>
      </dsp:txBody>
      <dsp:txXfrm>
        <a:off x="11974185" y="1189586"/>
        <a:ext cx="10503575" cy="94208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8E1389-3EF2-47E2-901F-DB3B04F21FFC}">
      <dsp:nvSpPr>
        <dsp:cNvPr id="0" name=""/>
        <dsp:cNvSpPr/>
      </dsp:nvSpPr>
      <dsp:spPr>
        <a:xfrm>
          <a:off x="7461" y="344498"/>
          <a:ext cx="7275009" cy="1180800"/>
        </a:xfrm>
        <a:prstGeom prst="rect">
          <a:avLst/>
        </a:prstGeom>
        <a:gradFill rotWithShape="0">
          <a:gsLst>
            <a:gs pos="0">
              <a:schemeClr val="accent2">
                <a:shade val="80000"/>
                <a:hueOff val="0"/>
                <a:satOff val="0"/>
                <a:lumOff val="0"/>
                <a:alphaOff val="0"/>
                <a:satMod val="103000"/>
                <a:lumMod val="102000"/>
                <a:tint val="94000"/>
              </a:schemeClr>
            </a:gs>
            <a:gs pos="50000">
              <a:schemeClr val="accent2">
                <a:shade val="80000"/>
                <a:hueOff val="0"/>
                <a:satOff val="0"/>
                <a:lumOff val="0"/>
                <a:alphaOff val="0"/>
                <a:satMod val="110000"/>
                <a:lumMod val="100000"/>
                <a:shade val="100000"/>
              </a:schemeClr>
            </a:gs>
            <a:gs pos="100000">
              <a:schemeClr val="accent2">
                <a:shade val="80000"/>
                <a:hueOff val="0"/>
                <a:satOff val="0"/>
                <a:lumOff val="0"/>
                <a:alphaOff val="0"/>
                <a:lumMod val="99000"/>
                <a:satMod val="120000"/>
                <a:shade val="78000"/>
              </a:schemeClr>
            </a:gs>
          </a:gsLst>
          <a:lin ang="5400000" scaled="0"/>
        </a:gradFill>
        <a:ln w="6350" cap="flat" cmpd="sng" algn="ctr">
          <a:solidFill>
            <a:schemeClr val="accent2">
              <a:shade val="80000"/>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291592" tIns="166624" rIns="291592" bIns="166624" numCol="1" spcCol="1270" anchor="ctr" anchorCtr="0">
          <a:noAutofit/>
        </a:bodyPr>
        <a:lstStyle/>
        <a:p>
          <a:pPr marL="0" lvl="0" indent="0" algn="ctr" defTabSz="1822450">
            <a:lnSpc>
              <a:spcPct val="90000"/>
            </a:lnSpc>
            <a:spcBef>
              <a:spcPct val="0"/>
            </a:spcBef>
            <a:spcAft>
              <a:spcPct val="35000"/>
            </a:spcAft>
            <a:buNone/>
          </a:pPr>
          <a:r>
            <a:rPr lang="en-US" sz="4100" kern="1200"/>
            <a:t>Column #1</a:t>
          </a:r>
        </a:p>
      </dsp:txBody>
      <dsp:txXfrm>
        <a:off x="7461" y="344498"/>
        <a:ext cx="7275009" cy="1180800"/>
      </dsp:txXfrm>
    </dsp:sp>
    <dsp:sp modelId="{410ABBC8-8CEC-413F-9045-7B228EA626A1}">
      <dsp:nvSpPr>
        <dsp:cNvPr id="0" name=""/>
        <dsp:cNvSpPr/>
      </dsp:nvSpPr>
      <dsp:spPr>
        <a:xfrm>
          <a:off x="7461" y="1525299"/>
          <a:ext cx="7275009" cy="9903960"/>
        </a:xfrm>
        <a:prstGeom prst="rect">
          <a:avLst/>
        </a:prstGeom>
        <a:solidFill>
          <a:schemeClr val="accent2">
            <a:alpha val="90000"/>
            <a:tint val="40000"/>
            <a:hueOff val="0"/>
            <a:satOff val="0"/>
            <a:lumOff val="0"/>
            <a:alphaOff val="0"/>
          </a:schemeClr>
        </a:solidFill>
        <a:ln w="635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18694" tIns="218694" rIns="291592" bIns="328041" numCol="1" spcCol="1270" anchor="t" anchorCtr="0">
          <a:noAutofit/>
        </a:bodyPr>
        <a:lstStyle/>
        <a:p>
          <a:pPr marL="285750" lvl="1" indent="-285750" algn="l" defTabSz="1822450">
            <a:lnSpc>
              <a:spcPct val="90000"/>
            </a:lnSpc>
            <a:spcBef>
              <a:spcPct val="0"/>
            </a:spcBef>
            <a:spcAft>
              <a:spcPct val="15000"/>
            </a:spcAft>
            <a:buFont typeface="Arial" panose="020B0604020202020204" pitchFamily="34" charset="0"/>
            <a:buChar char="•"/>
          </a:pPr>
          <a:r>
            <a:rPr lang="en-US" sz="4100" i="1" kern="1200"/>
            <a:t>Example page 5 columns</a:t>
          </a:r>
        </a:p>
        <a:p>
          <a:pPr marL="571500" lvl="2" indent="-285750" algn="l" defTabSz="1822450">
            <a:lnSpc>
              <a:spcPct val="90000"/>
            </a:lnSpc>
            <a:spcBef>
              <a:spcPct val="0"/>
            </a:spcBef>
            <a:spcAft>
              <a:spcPct val="15000"/>
            </a:spcAft>
            <a:buFont typeface="Arial" panose="020B0604020202020204" pitchFamily="34" charset="0"/>
            <a:buChar char="•"/>
          </a:pPr>
          <a:r>
            <a:rPr lang="en-US" sz="4100" kern="1200"/>
            <a:t>Black font, 10-14 size, Calibri</a:t>
          </a:r>
        </a:p>
        <a:p>
          <a:pPr marL="571500" lvl="2" indent="-285750" algn="l" defTabSz="1822450">
            <a:lnSpc>
              <a:spcPct val="90000"/>
            </a:lnSpc>
            <a:spcBef>
              <a:spcPct val="0"/>
            </a:spcBef>
            <a:spcAft>
              <a:spcPct val="15000"/>
            </a:spcAft>
            <a:buFont typeface="Arial" panose="020B0604020202020204" pitchFamily="34" charset="0"/>
            <a:buChar char="•"/>
          </a:pPr>
          <a:endParaRPr lang="en-US" sz="4100" kern="1200"/>
        </a:p>
        <a:p>
          <a:pPr marL="571500" lvl="2" indent="-285750" algn="l" defTabSz="1822450">
            <a:lnSpc>
              <a:spcPct val="90000"/>
            </a:lnSpc>
            <a:spcBef>
              <a:spcPct val="0"/>
            </a:spcBef>
            <a:spcAft>
              <a:spcPct val="15000"/>
            </a:spcAft>
            <a:buFont typeface="Arial" panose="020B0604020202020204" pitchFamily="34" charset="0"/>
            <a:buChar char="•"/>
          </a:pPr>
          <a:endParaRPr lang="en-US" sz="4100" kern="1200"/>
        </a:p>
        <a:p>
          <a:pPr marL="571500" lvl="2" indent="-285750" algn="l" defTabSz="1822450">
            <a:lnSpc>
              <a:spcPct val="90000"/>
            </a:lnSpc>
            <a:spcBef>
              <a:spcPct val="0"/>
            </a:spcBef>
            <a:spcAft>
              <a:spcPct val="15000"/>
            </a:spcAft>
            <a:buFont typeface="Arial" panose="020B0604020202020204" pitchFamily="34" charset="0"/>
            <a:buChar char="•"/>
          </a:pPr>
          <a:endParaRPr lang="en-US" sz="4100" kern="1200"/>
        </a:p>
        <a:p>
          <a:pPr marL="571500" lvl="2" indent="-285750" algn="l" defTabSz="1822450">
            <a:lnSpc>
              <a:spcPct val="90000"/>
            </a:lnSpc>
            <a:spcBef>
              <a:spcPct val="0"/>
            </a:spcBef>
            <a:spcAft>
              <a:spcPct val="15000"/>
            </a:spcAft>
            <a:buFont typeface="Arial" panose="020B0604020202020204" pitchFamily="34" charset="0"/>
            <a:buChar char="•"/>
          </a:pPr>
          <a:endParaRPr lang="en-US" sz="4100" kern="1200"/>
        </a:p>
        <a:p>
          <a:pPr marL="571500" lvl="2" indent="-285750" algn="l" defTabSz="1822450">
            <a:lnSpc>
              <a:spcPct val="90000"/>
            </a:lnSpc>
            <a:spcBef>
              <a:spcPct val="0"/>
            </a:spcBef>
            <a:spcAft>
              <a:spcPct val="15000"/>
            </a:spcAft>
            <a:buFont typeface="Arial" panose="020B0604020202020204" pitchFamily="34" charset="0"/>
            <a:buChar char="•"/>
          </a:pPr>
          <a:endParaRPr lang="en-US" sz="4100" kern="1200"/>
        </a:p>
        <a:p>
          <a:pPr marL="571500" lvl="2" indent="-285750" algn="l" defTabSz="1822450">
            <a:lnSpc>
              <a:spcPct val="90000"/>
            </a:lnSpc>
            <a:spcBef>
              <a:spcPct val="0"/>
            </a:spcBef>
            <a:spcAft>
              <a:spcPct val="15000"/>
            </a:spcAft>
            <a:buFont typeface="Arial" panose="020B0604020202020204" pitchFamily="34" charset="0"/>
            <a:buChar char="•"/>
          </a:pPr>
          <a:endParaRPr lang="en-US" sz="4100" kern="1200"/>
        </a:p>
        <a:p>
          <a:pPr marL="571500" lvl="2" indent="-285750" algn="l" defTabSz="1822450">
            <a:lnSpc>
              <a:spcPct val="90000"/>
            </a:lnSpc>
            <a:spcBef>
              <a:spcPct val="0"/>
            </a:spcBef>
            <a:spcAft>
              <a:spcPct val="15000"/>
            </a:spcAft>
            <a:buFont typeface="Arial" panose="020B0604020202020204" pitchFamily="34" charset="0"/>
            <a:buChar char="•"/>
          </a:pPr>
          <a:endParaRPr lang="en-US" sz="4100" kern="1200"/>
        </a:p>
        <a:p>
          <a:pPr marL="571500" lvl="2" indent="-285750" algn="l" defTabSz="1822450">
            <a:lnSpc>
              <a:spcPct val="90000"/>
            </a:lnSpc>
            <a:spcBef>
              <a:spcPct val="0"/>
            </a:spcBef>
            <a:spcAft>
              <a:spcPct val="15000"/>
            </a:spcAft>
            <a:buFont typeface="Arial" panose="020B0604020202020204" pitchFamily="34" charset="0"/>
            <a:buChar char="•"/>
          </a:pPr>
          <a:endParaRPr lang="en-US" sz="4100" kern="1200"/>
        </a:p>
        <a:p>
          <a:pPr marL="571500" lvl="2" indent="-285750" algn="l" defTabSz="1822450">
            <a:lnSpc>
              <a:spcPct val="90000"/>
            </a:lnSpc>
            <a:spcBef>
              <a:spcPct val="0"/>
            </a:spcBef>
            <a:spcAft>
              <a:spcPct val="15000"/>
            </a:spcAft>
            <a:buFont typeface="Arial" panose="020B0604020202020204" pitchFamily="34" charset="0"/>
            <a:buChar char="•"/>
          </a:pPr>
          <a:endParaRPr lang="en-US" sz="4100" kern="1200"/>
        </a:p>
        <a:p>
          <a:pPr marL="571500" lvl="2" indent="-285750" algn="l" defTabSz="1822450">
            <a:lnSpc>
              <a:spcPct val="90000"/>
            </a:lnSpc>
            <a:spcBef>
              <a:spcPct val="0"/>
            </a:spcBef>
            <a:spcAft>
              <a:spcPct val="15000"/>
            </a:spcAft>
            <a:buFont typeface="Arial" panose="020B0604020202020204" pitchFamily="34" charset="0"/>
            <a:buChar char="•"/>
          </a:pPr>
          <a:endParaRPr lang="en-US" sz="4100" kern="1200"/>
        </a:p>
        <a:p>
          <a:pPr marL="285750" lvl="1" indent="-285750" algn="l" defTabSz="1822450">
            <a:lnSpc>
              <a:spcPct val="90000"/>
            </a:lnSpc>
            <a:spcBef>
              <a:spcPct val="0"/>
            </a:spcBef>
            <a:spcAft>
              <a:spcPct val="15000"/>
            </a:spcAft>
            <a:buFont typeface="Arial" panose="020B0604020202020204" pitchFamily="34" charset="0"/>
            <a:buChar char="•"/>
          </a:pPr>
          <a:endParaRPr lang="en-US" sz="4100" kern="1200"/>
        </a:p>
        <a:p>
          <a:pPr marL="285750" lvl="1" indent="-285750" algn="l" defTabSz="1822450">
            <a:lnSpc>
              <a:spcPct val="90000"/>
            </a:lnSpc>
            <a:spcBef>
              <a:spcPct val="0"/>
            </a:spcBef>
            <a:spcAft>
              <a:spcPct val="15000"/>
            </a:spcAft>
            <a:buFont typeface="Arial" panose="020B0604020202020204" pitchFamily="34" charset="0"/>
            <a:buChar char="•"/>
          </a:pPr>
          <a:endParaRPr lang="en-US" sz="4100" kern="1200"/>
        </a:p>
      </dsp:txBody>
      <dsp:txXfrm>
        <a:off x="7461" y="1525299"/>
        <a:ext cx="7275009" cy="9903960"/>
      </dsp:txXfrm>
    </dsp:sp>
    <dsp:sp modelId="{BF10327E-81A5-4220-939A-87C3BE58628A}">
      <dsp:nvSpPr>
        <dsp:cNvPr id="0" name=""/>
        <dsp:cNvSpPr/>
      </dsp:nvSpPr>
      <dsp:spPr>
        <a:xfrm>
          <a:off x="8300972" y="344498"/>
          <a:ext cx="7275009" cy="1180800"/>
        </a:xfrm>
        <a:prstGeom prst="rect">
          <a:avLst/>
        </a:prstGeom>
        <a:gradFill rotWithShape="0">
          <a:gsLst>
            <a:gs pos="0">
              <a:schemeClr val="accent2">
                <a:shade val="80000"/>
                <a:hueOff val="0"/>
                <a:satOff val="6564"/>
                <a:lumOff val="14571"/>
                <a:alphaOff val="0"/>
                <a:satMod val="103000"/>
                <a:lumMod val="102000"/>
                <a:tint val="94000"/>
              </a:schemeClr>
            </a:gs>
            <a:gs pos="50000">
              <a:schemeClr val="accent2">
                <a:shade val="80000"/>
                <a:hueOff val="0"/>
                <a:satOff val="6564"/>
                <a:lumOff val="14571"/>
                <a:alphaOff val="0"/>
                <a:satMod val="110000"/>
                <a:lumMod val="100000"/>
                <a:shade val="100000"/>
              </a:schemeClr>
            </a:gs>
            <a:gs pos="100000">
              <a:schemeClr val="accent2">
                <a:shade val="80000"/>
                <a:hueOff val="0"/>
                <a:satOff val="6564"/>
                <a:lumOff val="14571"/>
                <a:alphaOff val="0"/>
                <a:lumMod val="99000"/>
                <a:satMod val="120000"/>
                <a:shade val="78000"/>
              </a:schemeClr>
            </a:gs>
          </a:gsLst>
          <a:lin ang="5400000" scaled="0"/>
        </a:gradFill>
        <a:ln w="6350" cap="flat" cmpd="sng" algn="ctr">
          <a:solidFill>
            <a:schemeClr val="accent2">
              <a:shade val="80000"/>
              <a:hueOff val="0"/>
              <a:satOff val="6564"/>
              <a:lumOff val="14571"/>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291592" tIns="166624" rIns="291592" bIns="166624" numCol="1" spcCol="1270" anchor="ctr" anchorCtr="0">
          <a:noAutofit/>
        </a:bodyPr>
        <a:lstStyle/>
        <a:p>
          <a:pPr marL="0" lvl="0" indent="0" algn="ctr" defTabSz="1822450">
            <a:lnSpc>
              <a:spcPct val="90000"/>
            </a:lnSpc>
            <a:spcBef>
              <a:spcPct val="0"/>
            </a:spcBef>
            <a:spcAft>
              <a:spcPct val="35000"/>
            </a:spcAft>
            <a:buNone/>
          </a:pPr>
          <a:r>
            <a:rPr lang="en-US" sz="4100" kern="1200"/>
            <a:t>Column #2</a:t>
          </a:r>
        </a:p>
      </dsp:txBody>
      <dsp:txXfrm>
        <a:off x="8300972" y="344498"/>
        <a:ext cx="7275009" cy="1180800"/>
      </dsp:txXfrm>
    </dsp:sp>
    <dsp:sp modelId="{4450CB5A-1F44-49D7-95D0-C70A3089FCFB}">
      <dsp:nvSpPr>
        <dsp:cNvPr id="0" name=""/>
        <dsp:cNvSpPr/>
      </dsp:nvSpPr>
      <dsp:spPr>
        <a:xfrm>
          <a:off x="8300972" y="1525299"/>
          <a:ext cx="7275009" cy="9903960"/>
        </a:xfrm>
        <a:prstGeom prst="rect">
          <a:avLst/>
        </a:prstGeom>
        <a:solidFill>
          <a:schemeClr val="accent2">
            <a:alpha val="90000"/>
            <a:tint val="40000"/>
            <a:hueOff val="0"/>
            <a:satOff val="0"/>
            <a:lumOff val="0"/>
            <a:alphaOff val="0"/>
          </a:schemeClr>
        </a:solidFill>
        <a:ln w="635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18694" tIns="218694" rIns="291592" bIns="328041" numCol="1" spcCol="1270" anchor="t" anchorCtr="0">
          <a:noAutofit/>
        </a:bodyPr>
        <a:lstStyle/>
        <a:p>
          <a:pPr marL="285750" lvl="1" indent="-285750" algn="l" defTabSz="1822450">
            <a:lnSpc>
              <a:spcPct val="90000"/>
            </a:lnSpc>
            <a:spcBef>
              <a:spcPct val="0"/>
            </a:spcBef>
            <a:spcAft>
              <a:spcPct val="15000"/>
            </a:spcAft>
            <a:buNone/>
          </a:pPr>
          <a:endParaRPr lang="en-US" sz="4100" kern="1200"/>
        </a:p>
      </dsp:txBody>
      <dsp:txXfrm>
        <a:off x="8300972" y="1525299"/>
        <a:ext cx="7275009" cy="9903960"/>
      </dsp:txXfrm>
    </dsp:sp>
    <dsp:sp modelId="{1ACC007F-FF13-403A-AB26-8CE36792F0E1}">
      <dsp:nvSpPr>
        <dsp:cNvPr id="0" name=""/>
        <dsp:cNvSpPr/>
      </dsp:nvSpPr>
      <dsp:spPr>
        <a:xfrm>
          <a:off x="16594483" y="344498"/>
          <a:ext cx="7275009" cy="1180800"/>
        </a:xfrm>
        <a:prstGeom prst="rect">
          <a:avLst/>
        </a:prstGeom>
        <a:gradFill rotWithShape="0">
          <a:gsLst>
            <a:gs pos="0">
              <a:schemeClr val="accent2">
                <a:shade val="80000"/>
                <a:hueOff val="0"/>
                <a:satOff val="13128"/>
                <a:lumOff val="29142"/>
                <a:alphaOff val="0"/>
                <a:satMod val="103000"/>
                <a:lumMod val="102000"/>
                <a:tint val="94000"/>
              </a:schemeClr>
            </a:gs>
            <a:gs pos="50000">
              <a:schemeClr val="accent2">
                <a:shade val="80000"/>
                <a:hueOff val="0"/>
                <a:satOff val="13128"/>
                <a:lumOff val="29142"/>
                <a:alphaOff val="0"/>
                <a:satMod val="110000"/>
                <a:lumMod val="100000"/>
                <a:shade val="100000"/>
              </a:schemeClr>
            </a:gs>
            <a:gs pos="100000">
              <a:schemeClr val="accent2">
                <a:shade val="80000"/>
                <a:hueOff val="0"/>
                <a:satOff val="13128"/>
                <a:lumOff val="29142"/>
                <a:alphaOff val="0"/>
                <a:lumMod val="99000"/>
                <a:satMod val="120000"/>
                <a:shade val="78000"/>
              </a:schemeClr>
            </a:gs>
          </a:gsLst>
          <a:lin ang="5400000" scaled="0"/>
        </a:gradFill>
        <a:ln w="6350" cap="flat" cmpd="sng" algn="ctr">
          <a:solidFill>
            <a:schemeClr val="accent2">
              <a:shade val="80000"/>
              <a:hueOff val="0"/>
              <a:satOff val="13128"/>
              <a:lumOff val="29142"/>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291592" tIns="166624" rIns="291592" bIns="166624" numCol="1" spcCol="1270" anchor="ctr" anchorCtr="0">
          <a:noAutofit/>
        </a:bodyPr>
        <a:lstStyle/>
        <a:p>
          <a:pPr marL="0" lvl="0" indent="0" algn="ctr" defTabSz="1822450">
            <a:lnSpc>
              <a:spcPct val="90000"/>
            </a:lnSpc>
            <a:spcBef>
              <a:spcPct val="0"/>
            </a:spcBef>
            <a:spcAft>
              <a:spcPct val="35000"/>
            </a:spcAft>
            <a:buNone/>
          </a:pPr>
          <a:r>
            <a:rPr lang="en-US" sz="4100" kern="1200"/>
            <a:t>Column #3</a:t>
          </a:r>
        </a:p>
      </dsp:txBody>
      <dsp:txXfrm>
        <a:off x="16594483" y="344498"/>
        <a:ext cx="7275009" cy="1180800"/>
      </dsp:txXfrm>
    </dsp:sp>
    <dsp:sp modelId="{5EC10E2D-C160-4FFA-BD31-3B1D3CEC246D}">
      <dsp:nvSpPr>
        <dsp:cNvPr id="0" name=""/>
        <dsp:cNvSpPr/>
      </dsp:nvSpPr>
      <dsp:spPr>
        <a:xfrm>
          <a:off x="16594483" y="1525299"/>
          <a:ext cx="7275009" cy="9903960"/>
        </a:xfrm>
        <a:prstGeom prst="rect">
          <a:avLst/>
        </a:prstGeom>
        <a:solidFill>
          <a:schemeClr val="accent2">
            <a:alpha val="90000"/>
            <a:tint val="40000"/>
            <a:hueOff val="0"/>
            <a:satOff val="0"/>
            <a:lumOff val="0"/>
            <a:alphaOff val="0"/>
          </a:schemeClr>
        </a:solidFill>
        <a:ln w="635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18694" tIns="218694" rIns="291592" bIns="328041" numCol="1" spcCol="1270" anchor="t" anchorCtr="0">
          <a:noAutofit/>
        </a:bodyPr>
        <a:lstStyle/>
        <a:p>
          <a:pPr marL="285750" lvl="1" indent="-285750" algn="l" defTabSz="1822450">
            <a:lnSpc>
              <a:spcPct val="90000"/>
            </a:lnSpc>
            <a:spcBef>
              <a:spcPct val="0"/>
            </a:spcBef>
            <a:spcAft>
              <a:spcPct val="15000"/>
            </a:spcAft>
            <a:buNone/>
          </a:pPr>
          <a:endParaRPr lang="en-US" sz="4100" kern="1200"/>
        </a:p>
      </dsp:txBody>
      <dsp:txXfrm>
        <a:off x="16594483" y="1525299"/>
        <a:ext cx="7275009" cy="99039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8E1389-3EF2-47E2-901F-DB3B04F21FFC}">
      <dsp:nvSpPr>
        <dsp:cNvPr id="0" name=""/>
        <dsp:cNvSpPr/>
      </dsp:nvSpPr>
      <dsp:spPr>
        <a:xfrm>
          <a:off x="11192" y="79584"/>
          <a:ext cx="4290390" cy="1123200"/>
        </a:xfrm>
        <a:prstGeom prst="rect">
          <a:avLst/>
        </a:prstGeom>
        <a:gradFill rotWithShape="0">
          <a:gsLst>
            <a:gs pos="0">
              <a:schemeClr val="accent2">
                <a:shade val="80000"/>
                <a:hueOff val="0"/>
                <a:satOff val="0"/>
                <a:lumOff val="0"/>
                <a:alphaOff val="0"/>
                <a:satMod val="103000"/>
                <a:lumMod val="102000"/>
                <a:tint val="94000"/>
              </a:schemeClr>
            </a:gs>
            <a:gs pos="50000">
              <a:schemeClr val="accent2">
                <a:shade val="80000"/>
                <a:hueOff val="0"/>
                <a:satOff val="0"/>
                <a:lumOff val="0"/>
                <a:alphaOff val="0"/>
                <a:satMod val="110000"/>
                <a:lumMod val="100000"/>
                <a:shade val="100000"/>
              </a:schemeClr>
            </a:gs>
            <a:gs pos="100000">
              <a:schemeClr val="accent2">
                <a:shade val="80000"/>
                <a:hueOff val="0"/>
                <a:satOff val="0"/>
                <a:lumOff val="0"/>
                <a:alphaOff val="0"/>
                <a:lumMod val="99000"/>
                <a:satMod val="120000"/>
                <a:shade val="78000"/>
              </a:schemeClr>
            </a:gs>
          </a:gsLst>
          <a:lin ang="5400000" scaled="0"/>
        </a:gradFill>
        <a:ln w="6350" cap="flat" cmpd="sng" algn="ctr">
          <a:solidFill>
            <a:schemeClr val="accent2">
              <a:shade val="80000"/>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277368" tIns="158496" rIns="277368" bIns="158496" numCol="1" spcCol="1270" anchor="ctr" anchorCtr="0">
          <a:noAutofit/>
        </a:bodyPr>
        <a:lstStyle/>
        <a:p>
          <a:pPr marL="0" lvl="0" indent="0" algn="ctr" defTabSz="1733550">
            <a:lnSpc>
              <a:spcPct val="90000"/>
            </a:lnSpc>
            <a:spcBef>
              <a:spcPct val="0"/>
            </a:spcBef>
            <a:spcAft>
              <a:spcPct val="35000"/>
            </a:spcAft>
            <a:buNone/>
          </a:pPr>
          <a:r>
            <a:rPr lang="en-US" sz="3900" kern="1200"/>
            <a:t>Column #1</a:t>
          </a:r>
        </a:p>
      </dsp:txBody>
      <dsp:txXfrm>
        <a:off x="11192" y="79584"/>
        <a:ext cx="4290390" cy="1123200"/>
      </dsp:txXfrm>
    </dsp:sp>
    <dsp:sp modelId="{410ABBC8-8CEC-413F-9045-7B228EA626A1}">
      <dsp:nvSpPr>
        <dsp:cNvPr id="0" name=""/>
        <dsp:cNvSpPr/>
      </dsp:nvSpPr>
      <dsp:spPr>
        <a:xfrm>
          <a:off x="11192" y="1202784"/>
          <a:ext cx="4290390" cy="10491390"/>
        </a:xfrm>
        <a:prstGeom prst="rect">
          <a:avLst/>
        </a:prstGeom>
        <a:solidFill>
          <a:schemeClr val="accent2">
            <a:alpha val="90000"/>
            <a:tint val="40000"/>
            <a:hueOff val="0"/>
            <a:satOff val="0"/>
            <a:lumOff val="0"/>
            <a:alphaOff val="0"/>
          </a:schemeClr>
        </a:solidFill>
        <a:ln w="635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8026" tIns="208026" rIns="277368" bIns="312039" numCol="1" spcCol="1270" anchor="t" anchorCtr="0">
          <a:noAutofit/>
        </a:bodyPr>
        <a:lstStyle/>
        <a:p>
          <a:pPr marL="285750" lvl="1" indent="-285750" algn="l" defTabSz="1733550">
            <a:lnSpc>
              <a:spcPct val="90000"/>
            </a:lnSpc>
            <a:spcBef>
              <a:spcPct val="0"/>
            </a:spcBef>
            <a:spcAft>
              <a:spcPct val="15000"/>
            </a:spcAft>
            <a:buFont typeface="Arial" panose="020B0604020202020204" pitchFamily="34" charset="0"/>
            <a:buChar char="•"/>
          </a:pPr>
          <a:r>
            <a:rPr lang="en-US" sz="3900" i="1" kern="1200"/>
            <a:t>Example page 5 columns</a:t>
          </a:r>
        </a:p>
        <a:p>
          <a:pPr marL="571500" lvl="2" indent="-285750" algn="l" defTabSz="1733550">
            <a:lnSpc>
              <a:spcPct val="90000"/>
            </a:lnSpc>
            <a:spcBef>
              <a:spcPct val="0"/>
            </a:spcBef>
            <a:spcAft>
              <a:spcPct val="15000"/>
            </a:spcAft>
            <a:buFont typeface="Arial" panose="020B0604020202020204" pitchFamily="34" charset="0"/>
            <a:buChar char="•"/>
          </a:pPr>
          <a:r>
            <a:rPr lang="en-US" sz="3900" kern="1200"/>
            <a:t>Black font, 10-14 size, Calibri</a:t>
          </a:r>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571500" lvl="2" indent="-285750" algn="l" defTabSz="1733550">
            <a:lnSpc>
              <a:spcPct val="90000"/>
            </a:lnSpc>
            <a:spcBef>
              <a:spcPct val="0"/>
            </a:spcBef>
            <a:spcAft>
              <a:spcPct val="15000"/>
            </a:spcAft>
            <a:buFont typeface="Arial" panose="020B0604020202020204" pitchFamily="34" charset="0"/>
            <a:buChar char="•"/>
          </a:pPr>
          <a:endParaRPr lang="en-US" sz="3900" kern="1200"/>
        </a:p>
        <a:p>
          <a:pPr marL="285750" lvl="1" indent="-285750" algn="l" defTabSz="1733550">
            <a:lnSpc>
              <a:spcPct val="90000"/>
            </a:lnSpc>
            <a:spcBef>
              <a:spcPct val="0"/>
            </a:spcBef>
            <a:spcAft>
              <a:spcPct val="15000"/>
            </a:spcAft>
            <a:buFont typeface="Arial" panose="020B0604020202020204" pitchFamily="34" charset="0"/>
            <a:buChar char="•"/>
          </a:pPr>
          <a:endParaRPr lang="en-US" sz="3900" kern="1200"/>
        </a:p>
        <a:p>
          <a:pPr marL="285750" lvl="1" indent="-285750" algn="l" defTabSz="1733550">
            <a:lnSpc>
              <a:spcPct val="90000"/>
            </a:lnSpc>
            <a:spcBef>
              <a:spcPct val="0"/>
            </a:spcBef>
            <a:spcAft>
              <a:spcPct val="15000"/>
            </a:spcAft>
            <a:buFont typeface="Arial" panose="020B0604020202020204" pitchFamily="34" charset="0"/>
            <a:buChar char="•"/>
          </a:pPr>
          <a:endParaRPr lang="en-US" sz="3900" kern="1200"/>
        </a:p>
      </dsp:txBody>
      <dsp:txXfrm>
        <a:off x="11192" y="1202784"/>
        <a:ext cx="4290390" cy="10491390"/>
      </dsp:txXfrm>
    </dsp:sp>
    <dsp:sp modelId="{BF10327E-81A5-4220-939A-87C3BE58628A}">
      <dsp:nvSpPr>
        <dsp:cNvPr id="0" name=""/>
        <dsp:cNvSpPr/>
      </dsp:nvSpPr>
      <dsp:spPr>
        <a:xfrm>
          <a:off x="4902237" y="79584"/>
          <a:ext cx="4290390" cy="1123200"/>
        </a:xfrm>
        <a:prstGeom prst="rect">
          <a:avLst/>
        </a:prstGeom>
        <a:gradFill rotWithShape="0">
          <a:gsLst>
            <a:gs pos="0">
              <a:schemeClr val="accent2">
                <a:shade val="80000"/>
                <a:hueOff val="0"/>
                <a:satOff val="3282"/>
                <a:lumOff val="7286"/>
                <a:alphaOff val="0"/>
                <a:satMod val="103000"/>
                <a:lumMod val="102000"/>
                <a:tint val="94000"/>
              </a:schemeClr>
            </a:gs>
            <a:gs pos="50000">
              <a:schemeClr val="accent2">
                <a:shade val="80000"/>
                <a:hueOff val="0"/>
                <a:satOff val="3282"/>
                <a:lumOff val="7286"/>
                <a:alphaOff val="0"/>
                <a:satMod val="110000"/>
                <a:lumMod val="100000"/>
                <a:shade val="100000"/>
              </a:schemeClr>
            </a:gs>
            <a:gs pos="100000">
              <a:schemeClr val="accent2">
                <a:shade val="80000"/>
                <a:hueOff val="0"/>
                <a:satOff val="3282"/>
                <a:lumOff val="7286"/>
                <a:alphaOff val="0"/>
                <a:lumMod val="99000"/>
                <a:satMod val="120000"/>
                <a:shade val="78000"/>
              </a:schemeClr>
            </a:gs>
          </a:gsLst>
          <a:lin ang="5400000" scaled="0"/>
        </a:gradFill>
        <a:ln w="6350" cap="flat" cmpd="sng" algn="ctr">
          <a:solidFill>
            <a:schemeClr val="accent2">
              <a:shade val="80000"/>
              <a:hueOff val="0"/>
              <a:satOff val="3282"/>
              <a:lumOff val="7286"/>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277368" tIns="158496" rIns="277368" bIns="158496" numCol="1" spcCol="1270" anchor="ctr" anchorCtr="0">
          <a:noAutofit/>
        </a:bodyPr>
        <a:lstStyle/>
        <a:p>
          <a:pPr marL="0" lvl="0" indent="0" algn="ctr" defTabSz="1733550">
            <a:lnSpc>
              <a:spcPct val="90000"/>
            </a:lnSpc>
            <a:spcBef>
              <a:spcPct val="0"/>
            </a:spcBef>
            <a:spcAft>
              <a:spcPct val="35000"/>
            </a:spcAft>
            <a:buNone/>
          </a:pPr>
          <a:r>
            <a:rPr lang="en-US" sz="3900" kern="1200"/>
            <a:t>Column #2</a:t>
          </a:r>
        </a:p>
      </dsp:txBody>
      <dsp:txXfrm>
        <a:off x="4902237" y="79584"/>
        <a:ext cx="4290390" cy="1123200"/>
      </dsp:txXfrm>
    </dsp:sp>
    <dsp:sp modelId="{4450CB5A-1F44-49D7-95D0-C70A3089FCFB}">
      <dsp:nvSpPr>
        <dsp:cNvPr id="0" name=""/>
        <dsp:cNvSpPr/>
      </dsp:nvSpPr>
      <dsp:spPr>
        <a:xfrm>
          <a:off x="4902237" y="1202784"/>
          <a:ext cx="4290390" cy="10491390"/>
        </a:xfrm>
        <a:prstGeom prst="rect">
          <a:avLst/>
        </a:prstGeom>
        <a:solidFill>
          <a:schemeClr val="accent2">
            <a:alpha val="90000"/>
            <a:tint val="40000"/>
            <a:hueOff val="0"/>
            <a:satOff val="0"/>
            <a:lumOff val="0"/>
            <a:alphaOff val="0"/>
          </a:schemeClr>
        </a:solidFill>
        <a:ln w="635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8026" tIns="208026" rIns="277368" bIns="312039" numCol="1" spcCol="1270" anchor="t" anchorCtr="0">
          <a:noAutofit/>
        </a:bodyPr>
        <a:lstStyle/>
        <a:p>
          <a:pPr marL="285750" lvl="1" indent="-285750" algn="l" defTabSz="1733550">
            <a:lnSpc>
              <a:spcPct val="90000"/>
            </a:lnSpc>
            <a:spcBef>
              <a:spcPct val="0"/>
            </a:spcBef>
            <a:spcAft>
              <a:spcPct val="15000"/>
            </a:spcAft>
            <a:buNone/>
          </a:pPr>
          <a:endParaRPr lang="en-US" sz="3900" kern="1200"/>
        </a:p>
      </dsp:txBody>
      <dsp:txXfrm>
        <a:off x="4902237" y="1202784"/>
        <a:ext cx="4290390" cy="10491390"/>
      </dsp:txXfrm>
    </dsp:sp>
    <dsp:sp modelId="{1ACC007F-FF13-403A-AB26-8CE36792F0E1}">
      <dsp:nvSpPr>
        <dsp:cNvPr id="0" name=""/>
        <dsp:cNvSpPr/>
      </dsp:nvSpPr>
      <dsp:spPr>
        <a:xfrm>
          <a:off x="9793282" y="79584"/>
          <a:ext cx="4290390" cy="1123200"/>
        </a:xfrm>
        <a:prstGeom prst="rect">
          <a:avLst/>
        </a:prstGeom>
        <a:gradFill rotWithShape="0">
          <a:gsLst>
            <a:gs pos="0">
              <a:schemeClr val="accent2">
                <a:shade val="80000"/>
                <a:hueOff val="0"/>
                <a:satOff val="6564"/>
                <a:lumOff val="14571"/>
                <a:alphaOff val="0"/>
                <a:satMod val="103000"/>
                <a:lumMod val="102000"/>
                <a:tint val="94000"/>
              </a:schemeClr>
            </a:gs>
            <a:gs pos="50000">
              <a:schemeClr val="accent2">
                <a:shade val="80000"/>
                <a:hueOff val="0"/>
                <a:satOff val="6564"/>
                <a:lumOff val="14571"/>
                <a:alphaOff val="0"/>
                <a:satMod val="110000"/>
                <a:lumMod val="100000"/>
                <a:shade val="100000"/>
              </a:schemeClr>
            </a:gs>
            <a:gs pos="100000">
              <a:schemeClr val="accent2">
                <a:shade val="80000"/>
                <a:hueOff val="0"/>
                <a:satOff val="6564"/>
                <a:lumOff val="14571"/>
                <a:alphaOff val="0"/>
                <a:lumMod val="99000"/>
                <a:satMod val="120000"/>
                <a:shade val="78000"/>
              </a:schemeClr>
            </a:gs>
          </a:gsLst>
          <a:lin ang="5400000" scaled="0"/>
        </a:gradFill>
        <a:ln w="6350" cap="flat" cmpd="sng" algn="ctr">
          <a:solidFill>
            <a:schemeClr val="accent2">
              <a:shade val="80000"/>
              <a:hueOff val="0"/>
              <a:satOff val="6564"/>
              <a:lumOff val="14571"/>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277368" tIns="158496" rIns="277368" bIns="158496" numCol="1" spcCol="1270" anchor="ctr" anchorCtr="0">
          <a:noAutofit/>
        </a:bodyPr>
        <a:lstStyle/>
        <a:p>
          <a:pPr marL="0" lvl="0" indent="0" algn="ctr" defTabSz="1733550">
            <a:lnSpc>
              <a:spcPct val="90000"/>
            </a:lnSpc>
            <a:spcBef>
              <a:spcPct val="0"/>
            </a:spcBef>
            <a:spcAft>
              <a:spcPct val="35000"/>
            </a:spcAft>
            <a:buNone/>
          </a:pPr>
          <a:r>
            <a:rPr lang="en-US" sz="3900" kern="1200"/>
            <a:t>Column #3</a:t>
          </a:r>
        </a:p>
      </dsp:txBody>
      <dsp:txXfrm>
        <a:off x="9793282" y="79584"/>
        <a:ext cx="4290390" cy="1123200"/>
      </dsp:txXfrm>
    </dsp:sp>
    <dsp:sp modelId="{5EC10E2D-C160-4FFA-BD31-3B1D3CEC246D}">
      <dsp:nvSpPr>
        <dsp:cNvPr id="0" name=""/>
        <dsp:cNvSpPr/>
      </dsp:nvSpPr>
      <dsp:spPr>
        <a:xfrm>
          <a:off x="9793282" y="1202784"/>
          <a:ext cx="4290390" cy="10491390"/>
        </a:xfrm>
        <a:prstGeom prst="rect">
          <a:avLst/>
        </a:prstGeom>
        <a:solidFill>
          <a:schemeClr val="accent2">
            <a:alpha val="90000"/>
            <a:tint val="40000"/>
            <a:hueOff val="0"/>
            <a:satOff val="0"/>
            <a:lumOff val="0"/>
            <a:alphaOff val="0"/>
          </a:schemeClr>
        </a:solidFill>
        <a:ln w="635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8026" tIns="208026" rIns="277368" bIns="312039" numCol="1" spcCol="1270" anchor="t" anchorCtr="0">
          <a:noAutofit/>
        </a:bodyPr>
        <a:lstStyle/>
        <a:p>
          <a:pPr marL="285750" lvl="1" indent="-285750" algn="l" defTabSz="1733550">
            <a:lnSpc>
              <a:spcPct val="90000"/>
            </a:lnSpc>
            <a:spcBef>
              <a:spcPct val="0"/>
            </a:spcBef>
            <a:spcAft>
              <a:spcPct val="15000"/>
            </a:spcAft>
            <a:buNone/>
          </a:pPr>
          <a:endParaRPr lang="en-US" sz="3900" kern="1200"/>
        </a:p>
      </dsp:txBody>
      <dsp:txXfrm>
        <a:off x="9793282" y="1202784"/>
        <a:ext cx="4290390" cy="10491390"/>
      </dsp:txXfrm>
    </dsp:sp>
    <dsp:sp modelId="{C0363380-2180-496B-9AFB-A8EF6D926AF0}">
      <dsp:nvSpPr>
        <dsp:cNvPr id="0" name=""/>
        <dsp:cNvSpPr/>
      </dsp:nvSpPr>
      <dsp:spPr>
        <a:xfrm>
          <a:off x="14684327" y="79584"/>
          <a:ext cx="4290390" cy="1123200"/>
        </a:xfrm>
        <a:prstGeom prst="rect">
          <a:avLst/>
        </a:prstGeom>
        <a:gradFill rotWithShape="0">
          <a:gsLst>
            <a:gs pos="0">
              <a:schemeClr val="accent2">
                <a:shade val="80000"/>
                <a:hueOff val="0"/>
                <a:satOff val="9846"/>
                <a:lumOff val="21857"/>
                <a:alphaOff val="0"/>
                <a:satMod val="103000"/>
                <a:lumMod val="102000"/>
                <a:tint val="94000"/>
              </a:schemeClr>
            </a:gs>
            <a:gs pos="50000">
              <a:schemeClr val="accent2">
                <a:shade val="80000"/>
                <a:hueOff val="0"/>
                <a:satOff val="9846"/>
                <a:lumOff val="21857"/>
                <a:alphaOff val="0"/>
                <a:satMod val="110000"/>
                <a:lumMod val="100000"/>
                <a:shade val="100000"/>
              </a:schemeClr>
            </a:gs>
            <a:gs pos="100000">
              <a:schemeClr val="accent2">
                <a:shade val="80000"/>
                <a:hueOff val="0"/>
                <a:satOff val="9846"/>
                <a:lumOff val="21857"/>
                <a:alphaOff val="0"/>
                <a:lumMod val="99000"/>
                <a:satMod val="120000"/>
                <a:shade val="78000"/>
              </a:schemeClr>
            </a:gs>
          </a:gsLst>
          <a:lin ang="5400000" scaled="0"/>
        </a:gradFill>
        <a:ln w="6350" cap="flat" cmpd="sng" algn="ctr">
          <a:solidFill>
            <a:schemeClr val="accent2">
              <a:shade val="80000"/>
              <a:hueOff val="0"/>
              <a:satOff val="9846"/>
              <a:lumOff val="21857"/>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277368" tIns="158496" rIns="277368" bIns="158496" numCol="1" spcCol="1270" anchor="ctr" anchorCtr="0">
          <a:noAutofit/>
        </a:bodyPr>
        <a:lstStyle/>
        <a:p>
          <a:pPr marL="0" lvl="0" indent="0" algn="ctr" defTabSz="1733550">
            <a:lnSpc>
              <a:spcPct val="90000"/>
            </a:lnSpc>
            <a:spcBef>
              <a:spcPct val="0"/>
            </a:spcBef>
            <a:spcAft>
              <a:spcPct val="35000"/>
            </a:spcAft>
            <a:buNone/>
          </a:pPr>
          <a:r>
            <a:rPr lang="en-US" sz="3900" kern="1200"/>
            <a:t>Column #4</a:t>
          </a:r>
        </a:p>
      </dsp:txBody>
      <dsp:txXfrm>
        <a:off x="14684327" y="79584"/>
        <a:ext cx="4290390" cy="1123200"/>
      </dsp:txXfrm>
    </dsp:sp>
    <dsp:sp modelId="{F88FDE6F-502C-444E-BEB7-04194F3E9D1E}">
      <dsp:nvSpPr>
        <dsp:cNvPr id="0" name=""/>
        <dsp:cNvSpPr/>
      </dsp:nvSpPr>
      <dsp:spPr>
        <a:xfrm>
          <a:off x="14684327" y="1202784"/>
          <a:ext cx="4290390" cy="10491390"/>
        </a:xfrm>
        <a:prstGeom prst="rect">
          <a:avLst/>
        </a:prstGeom>
        <a:solidFill>
          <a:schemeClr val="accent2">
            <a:alpha val="90000"/>
            <a:tint val="40000"/>
            <a:hueOff val="0"/>
            <a:satOff val="0"/>
            <a:lumOff val="0"/>
            <a:alphaOff val="0"/>
          </a:schemeClr>
        </a:solidFill>
        <a:ln w="635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8026" tIns="208026" rIns="277368" bIns="312039" numCol="1" spcCol="1270" anchor="t" anchorCtr="0">
          <a:noAutofit/>
        </a:bodyPr>
        <a:lstStyle/>
        <a:p>
          <a:pPr marL="285750" lvl="1" indent="-285750" algn="l" defTabSz="1733550">
            <a:lnSpc>
              <a:spcPct val="90000"/>
            </a:lnSpc>
            <a:spcBef>
              <a:spcPct val="0"/>
            </a:spcBef>
            <a:spcAft>
              <a:spcPct val="15000"/>
            </a:spcAft>
            <a:buNone/>
          </a:pPr>
          <a:endParaRPr lang="en-US" sz="3900" kern="1200"/>
        </a:p>
      </dsp:txBody>
      <dsp:txXfrm>
        <a:off x="14684327" y="1202784"/>
        <a:ext cx="4290390" cy="10491390"/>
      </dsp:txXfrm>
    </dsp:sp>
    <dsp:sp modelId="{BCD7C73D-B092-42A7-AFE4-4E509548A33D}">
      <dsp:nvSpPr>
        <dsp:cNvPr id="0" name=""/>
        <dsp:cNvSpPr/>
      </dsp:nvSpPr>
      <dsp:spPr>
        <a:xfrm>
          <a:off x="19575372" y="79584"/>
          <a:ext cx="4290390" cy="1123200"/>
        </a:xfrm>
        <a:prstGeom prst="rect">
          <a:avLst/>
        </a:prstGeom>
        <a:gradFill rotWithShape="0">
          <a:gsLst>
            <a:gs pos="0">
              <a:schemeClr val="accent2">
                <a:shade val="80000"/>
                <a:hueOff val="0"/>
                <a:satOff val="13128"/>
                <a:lumOff val="29142"/>
                <a:alphaOff val="0"/>
                <a:satMod val="103000"/>
                <a:lumMod val="102000"/>
                <a:tint val="94000"/>
              </a:schemeClr>
            </a:gs>
            <a:gs pos="50000">
              <a:schemeClr val="accent2">
                <a:shade val="80000"/>
                <a:hueOff val="0"/>
                <a:satOff val="13128"/>
                <a:lumOff val="29142"/>
                <a:alphaOff val="0"/>
                <a:satMod val="110000"/>
                <a:lumMod val="100000"/>
                <a:shade val="100000"/>
              </a:schemeClr>
            </a:gs>
            <a:gs pos="100000">
              <a:schemeClr val="accent2">
                <a:shade val="80000"/>
                <a:hueOff val="0"/>
                <a:satOff val="13128"/>
                <a:lumOff val="29142"/>
                <a:alphaOff val="0"/>
                <a:lumMod val="99000"/>
                <a:satMod val="120000"/>
                <a:shade val="78000"/>
              </a:schemeClr>
            </a:gs>
          </a:gsLst>
          <a:lin ang="5400000" scaled="0"/>
        </a:gradFill>
        <a:ln w="6350" cap="flat" cmpd="sng" algn="ctr">
          <a:solidFill>
            <a:schemeClr val="accent2">
              <a:shade val="80000"/>
              <a:hueOff val="0"/>
              <a:satOff val="13128"/>
              <a:lumOff val="29142"/>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277368" tIns="158496" rIns="277368" bIns="158496" numCol="1" spcCol="1270" anchor="ctr" anchorCtr="0">
          <a:noAutofit/>
        </a:bodyPr>
        <a:lstStyle/>
        <a:p>
          <a:pPr marL="0" lvl="0" indent="0" algn="ctr" defTabSz="1733550">
            <a:lnSpc>
              <a:spcPct val="90000"/>
            </a:lnSpc>
            <a:spcBef>
              <a:spcPct val="0"/>
            </a:spcBef>
            <a:spcAft>
              <a:spcPct val="35000"/>
            </a:spcAft>
            <a:buNone/>
          </a:pPr>
          <a:r>
            <a:rPr lang="en-US" sz="3900" kern="1200"/>
            <a:t>Column #5</a:t>
          </a:r>
        </a:p>
      </dsp:txBody>
      <dsp:txXfrm>
        <a:off x="19575372" y="79584"/>
        <a:ext cx="4290390" cy="1123200"/>
      </dsp:txXfrm>
    </dsp:sp>
    <dsp:sp modelId="{4B3E14CC-530E-4ACA-BE89-8D06F1155C17}">
      <dsp:nvSpPr>
        <dsp:cNvPr id="0" name=""/>
        <dsp:cNvSpPr/>
      </dsp:nvSpPr>
      <dsp:spPr>
        <a:xfrm>
          <a:off x="19575372" y="1202784"/>
          <a:ext cx="4290390" cy="10491390"/>
        </a:xfrm>
        <a:prstGeom prst="rect">
          <a:avLst/>
        </a:prstGeom>
        <a:solidFill>
          <a:schemeClr val="accent2">
            <a:alpha val="90000"/>
            <a:tint val="40000"/>
            <a:hueOff val="0"/>
            <a:satOff val="0"/>
            <a:lumOff val="0"/>
            <a:alphaOff val="0"/>
          </a:schemeClr>
        </a:solidFill>
        <a:ln w="6350" cap="flat" cmpd="sng" algn="ctr">
          <a:solidFill>
            <a:schemeClr val="accent2">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8026" tIns="208026" rIns="277368" bIns="312039" numCol="1" spcCol="1270" anchor="t" anchorCtr="0">
          <a:noAutofit/>
        </a:bodyPr>
        <a:lstStyle/>
        <a:p>
          <a:pPr marL="285750" lvl="1" indent="-285750" algn="l" defTabSz="1733550">
            <a:lnSpc>
              <a:spcPct val="90000"/>
            </a:lnSpc>
            <a:spcBef>
              <a:spcPct val="0"/>
            </a:spcBef>
            <a:spcAft>
              <a:spcPct val="15000"/>
            </a:spcAft>
            <a:buNone/>
          </a:pPr>
          <a:endParaRPr lang="en-US" sz="3900" kern="1200"/>
        </a:p>
      </dsp:txBody>
      <dsp:txXfrm>
        <a:off x="19575372" y="1202784"/>
        <a:ext cx="4290390" cy="104913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C7DAE0-76DC-4C49-ACAD-B3723657A99E}">
      <dsp:nvSpPr>
        <dsp:cNvPr id="0" name=""/>
        <dsp:cNvSpPr/>
      </dsp:nvSpPr>
      <dsp:spPr>
        <a:xfrm>
          <a:off x="3911548" y="0"/>
          <a:ext cx="3911548" cy="2762864"/>
        </a:xfrm>
        <a:prstGeom prst="trapezoid">
          <a:avLst>
            <a:gd name="adj" fmla="val 7078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911548" y="0"/>
        <a:ext cx="3911548" cy="2762864"/>
      </dsp:txXfrm>
    </dsp:sp>
    <dsp:sp modelId="{F983D108-3B8D-484F-B6BD-2B0707462FEB}">
      <dsp:nvSpPr>
        <dsp:cNvPr id="0" name=""/>
        <dsp:cNvSpPr/>
      </dsp:nvSpPr>
      <dsp:spPr>
        <a:xfrm>
          <a:off x="1955774" y="2762864"/>
          <a:ext cx="7823097" cy="2762864"/>
        </a:xfrm>
        <a:prstGeom prst="trapezoid">
          <a:avLst>
            <a:gd name="adj" fmla="val 7078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nb-NO" sz="1600" kern="1200"/>
            <a:t>Black, 14-20, </a:t>
          </a:r>
          <a:r>
            <a:rPr lang="nb-NO" sz="1600" kern="1200" err="1"/>
            <a:t>Calibri</a:t>
          </a:r>
          <a:endParaRPr lang="en-GB" sz="1600" kern="1200"/>
        </a:p>
      </dsp:txBody>
      <dsp:txXfrm>
        <a:off x="3324816" y="2762864"/>
        <a:ext cx="5085013" cy="2762864"/>
      </dsp:txXfrm>
    </dsp:sp>
    <dsp:sp modelId="{3978AE07-3F25-499A-AF7C-8C0BAB113161}">
      <dsp:nvSpPr>
        <dsp:cNvPr id="0" name=""/>
        <dsp:cNvSpPr/>
      </dsp:nvSpPr>
      <dsp:spPr>
        <a:xfrm>
          <a:off x="0" y="5525728"/>
          <a:ext cx="11734646" cy="2762864"/>
        </a:xfrm>
        <a:prstGeom prst="trapezoid">
          <a:avLst>
            <a:gd name="adj" fmla="val 7078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2053563" y="5525728"/>
        <a:ext cx="7627519" cy="276286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A57144-1CBB-4515-B696-16F63A0D6277}" type="datetimeFigureOut">
              <a:rPr lang="en-GB" smtClean="0"/>
              <a:t>26/11/2020</a:t>
            </a:fld>
            <a:endParaRPr lang="en-GB"/>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err="1"/>
              <a:t>Click</a:t>
            </a:r>
            <a:r>
              <a:rPr lang="nb-NO"/>
              <a:t> to </a:t>
            </a:r>
            <a:r>
              <a:rPr lang="nb-NO" err="1"/>
              <a:t>add</a:t>
            </a:r>
            <a:r>
              <a:rPr lang="nb-NO"/>
              <a:t> </a:t>
            </a:r>
            <a:r>
              <a:rPr lang="nb-NO" err="1"/>
              <a:t>text</a:t>
            </a:r>
            <a:endParaRPr lang="nb-NO"/>
          </a:p>
          <a:p>
            <a:pPr lvl="1"/>
            <a:r>
              <a:rPr lang="nb-NO"/>
              <a:t>Andre nivå</a:t>
            </a:r>
          </a:p>
          <a:p>
            <a:pPr lvl="2"/>
            <a:r>
              <a:rPr lang="nb-NO"/>
              <a:t>Tredje nivå</a:t>
            </a:r>
          </a:p>
          <a:p>
            <a:pPr lvl="3"/>
            <a:r>
              <a:rPr lang="nb-NO"/>
              <a:t>Fjerde nivå</a:t>
            </a:r>
          </a:p>
          <a:p>
            <a:pPr lvl="4"/>
            <a:r>
              <a:rPr lang="nb-NO"/>
              <a:t>Femte nivå</a:t>
            </a:r>
            <a:endParaRPr lang="en-GB"/>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DA259D-87B2-48A8-8896-0559A1CBD787}" type="slidenum">
              <a:rPr lang="en-GB" smtClean="0"/>
              <a:t>‹#›</a:t>
            </a:fld>
            <a:endParaRPr lang="en-GB"/>
          </a:p>
        </p:txBody>
      </p:sp>
    </p:spTree>
    <p:extLst>
      <p:ext uri="{BB962C8B-B14F-4D97-AF65-F5344CB8AC3E}">
        <p14:creationId xmlns:p14="http://schemas.microsoft.com/office/powerpoint/2010/main" val="2322460102"/>
      </p:ext>
    </p:extLst>
  </p:cSld>
  <p:clrMap bg1="lt1" tx1="dk1" bg2="lt2" tx2="dk2" accent1="accent1" accent2="accent2" accent3="accent3" accent4="accent4" accent5="accent5" accent6="accent6" hlink="hlink" folHlink="folHlink"/>
  <p:notesStyle>
    <a:lvl1pPr marL="0" algn="l" defTabSz="1828252" rtl="0" eaLnBrk="1" latinLnBrk="0" hangingPunct="1">
      <a:defRPr sz="2400" kern="1200">
        <a:solidFill>
          <a:schemeClr val="tx1"/>
        </a:solidFill>
        <a:latin typeface="+mn-lt"/>
        <a:ea typeface="+mn-ea"/>
        <a:cs typeface="+mn-cs"/>
      </a:defRPr>
    </a:lvl1pPr>
    <a:lvl2pPr marL="914127" algn="l" defTabSz="1828252" rtl="0" eaLnBrk="1" latinLnBrk="0" hangingPunct="1">
      <a:defRPr sz="2400" kern="1200">
        <a:solidFill>
          <a:schemeClr val="tx1"/>
        </a:solidFill>
        <a:latin typeface="+mn-lt"/>
        <a:ea typeface="+mn-ea"/>
        <a:cs typeface="+mn-cs"/>
      </a:defRPr>
    </a:lvl2pPr>
    <a:lvl3pPr marL="1828252" algn="l" defTabSz="1828252" rtl="0" eaLnBrk="1" latinLnBrk="0" hangingPunct="1">
      <a:defRPr sz="2400" kern="1200">
        <a:solidFill>
          <a:schemeClr val="tx1"/>
        </a:solidFill>
        <a:latin typeface="+mn-lt"/>
        <a:ea typeface="+mn-ea"/>
        <a:cs typeface="+mn-cs"/>
      </a:defRPr>
    </a:lvl3pPr>
    <a:lvl4pPr marL="2742379" algn="l" defTabSz="1828252" rtl="0" eaLnBrk="1" latinLnBrk="0" hangingPunct="1">
      <a:defRPr sz="2400" kern="1200">
        <a:solidFill>
          <a:schemeClr val="tx1"/>
        </a:solidFill>
        <a:latin typeface="+mn-lt"/>
        <a:ea typeface="+mn-ea"/>
        <a:cs typeface="+mn-cs"/>
      </a:defRPr>
    </a:lvl4pPr>
    <a:lvl5pPr marL="3656503" algn="l" defTabSz="1828252" rtl="0" eaLnBrk="1" latinLnBrk="0" hangingPunct="1">
      <a:defRPr sz="2400" kern="1200">
        <a:solidFill>
          <a:schemeClr val="tx1"/>
        </a:solidFill>
        <a:latin typeface="+mn-lt"/>
        <a:ea typeface="+mn-ea"/>
        <a:cs typeface="+mn-cs"/>
      </a:defRPr>
    </a:lvl5pPr>
    <a:lvl6pPr marL="4570628" algn="l" defTabSz="1828252" rtl="0" eaLnBrk="1" latinLnBrk="0" hangingPunct="1">
      <a:defRPr sz="2400" kern="1200">
        <a:solidFill>
          <a:schemeClr val="tx1"/>
        </a:solidFill>
        <a:latin typeface="+mn-lt"/>
        <a:ea typeface="+mn-ea"/>
        <a:cs typeface="+mn-cs"/>
      </a:defRPr>
    </a:lvl6pPr>
    <a:lvl7pPr marL="5484755" algn="l" defTabSz="1828252" rtl="0" eaLnBrk="1" latinLnBrk="0" hangingPunct="1">
      <a:defRPr sz="2400" kern="1200">
        <a:solidFill>
          <a:schemeClr val="tx1"/>
        </a:solidFill>
        <a:latin typeface="+mn-lt"/>
        <a:ea typeface="+mn-ea"/>
        <a:cs typeface="+mn-cs"/>
      </a:defRPr>
    </a:lvl7pPr>
    <a:lvl8pPr marL="6398880" algn="l" defTabSz="1828252" rtl="0" eaLnBrk="1" latinLnBrk="0" hangingPunct="1">
      <a:defRPr sz="2400" kern="1200">
        <a:solidFill>
          <a:schemeClr val="tx1"/>
        </a:solidFill>
        <a:latin typeface="+mn-lt"/>
        <a:ea typeface="+mn-ea"/>
        <a:cs typeface="+mn-cs"/>
      </a:defRPr>
    </a:lvl8pPr>
    <a:lvl9pPr marL="7313007" algn="l" defTabSz="1828252"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7000"/>
              </a:lnSpc>
              <a:spcAft>
                <a:spcPts val="0"/>
              </a:spcAft>
            </a:pPr>
            <a:r>
              <a:rPr lang="is-IS" dirty="0"/>
              <a:t>Fund </a:t>
            </a:r>
            <a:r>
              <a:rPr lang="is-IS" dirty="0" err="1"/>
              <a:t>Operator</a:t>
            </a:r>
            <a:r>
              <a:rPr lang="is-IS" dirty="0"/>
              <a:t>:</a:t>
            </a:r>
            <a:r>
              <a:rPr lang="en-GB" sz="2400" dirty="0">
                <a:effectLst/>
                <a:latin typeface="Calibri" panose="020F0502020204030204" pitchFamily="34" charset="0"/>
                <a:ea typeface="Times New Roman" panose="02020603050405020304" pitchFamily="18" charset="0"/>
                <a:cs typeface="Times New Roman" panose="02020603050405020304" pitchFamily="18" charset="0"/>
              </a:rPr>
              <a:t> Innovation Norway</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1828252" rtl="0" eaLnBrk="1" fontAlgn="auto" latinLnBrk="0" hangingPunct="1">
              <a:lnSpc>
                <a:spcPct val="100000"/>
              </a:lnSpc>
              <a:spcBef>
                <a:spcPts val="0"/>
              </a:spcBef>
              <a:spcAft>
                <a:spcPts val="0"/>
              </a:spcAft>
              <a:buClrTx/>
              <a:buSzTx/>
              <a:buFontTx/>
              <a:buNone/>
              <a:tabLst/>
              <a:defRPr/>
            </a:pPr>
            <a:r>
              <a:rPr lang="en-GB" sz="2400" kern="1200" dirty="0">
                <a:solidFill>
                  <a:schemeClr val="tx1"/>
                </a:solidFill>
                <a:effectLst/>
                <a:latin typeface="+mn-lt"/>
                <a:ea typeface="+mn-ea"/>
                <a:cs typeface="+mn-cs"/>
              </a:rPr>
              <a:t>Total grant: € 21,500,000, is the largest Programme in Greece under the current Financial Mechanism. </a:t>
            </a:r>
          </a:p>
          <a:p>
            <a:pPr marL="0" marR="0" lvl="0" indent="0" algn="l" defTabSz="1828252" rtl="0" eaLnBrk="1" fontAlgn="auto" latinLnBrk="0" hangingPunct="1">
              <a:lnSpc>
                <a:spcPct val="100000"/>
              </a:lnSpc>
              <a:spcBef>
                <a:spcPts val="0"/>
              </a:spcBef>
              <a:spcAft>
                <a:spcPts val="0"/>
              </a:spcAft>
              <a:buClrTx/>
              <a:buSzTx/>
              <a:buFontTx/>
              <a:buNone/>
              <a:tabLst/>
              <a:defRPr/>
            </a:pPr>
            <a:r>
              <a:rPr lang="en-GB" sz="2400" kern="1200" dirty="0">
                <a:solidFill>
                  <a:schemeClr val="tx1"/>
                </a:solidFill>
                <a:effectLst/>
                <a:latin typeface="+mn-lt"/>
                <a:ea typeface="+mn-ea"/>
                <a:cs typeface="+mn-cs"/>
              </a:rPr>
              <a:t>The programme has three focus areas; green industry innovation, blue growth and ICT.</a:t>
            </a:r>
          </a:p>
          <a:p>
            <a:r>
              <a:rPr lang="en-GB" sz="2400" kern="1200" dirty="0">
                <a:solidFill>
                  <a:schemeClr val="tx1"/>
                </a:solidFill>
                <a:effectLst/>
                <a:latin typeface="+mn-lt"/>
                <a:ea typeface="+mn-ea"/>
                <a:cs typeface="+mn-cs"/>
              </a:rPr>
              <a:t>The programme aims to increase value creation and sustainable growth in Greek enterprises, mainly SMEs. </a:t>
            </a:r>
            <a:endParaRPr lang="en-GB" dirty="0"/>
          </a:p>
        </p:txBody>
      </p:sp>
      <p:sp>
        <p:nvSpPr>
          <p:cNvPr id="4" name="Slide Number Placeholder 3"/>
          <p:cNvSpPr>
            <a:spLocks noGrp="1"/>
          </p:cNvSpPr>
          <p:nvPr>
            <p:ph type="sldNum" sz="quarter" idx="5"/>
          </p:nvPr>
        </p:nvSpPr>
        <p:spPr/>
        <p:txBody>
          <a:bodyPr/>
          <a:lstStyle/>
          <a:p>
            <a:fld id="{F9DA259D-87B2-48A8-8896-0559A1CBD787}" type="slidenum">
              <a:rPr lang="en-GB" smtClean="0"/>
              <a:t>2</a:t>
            </a:fld>
            <a:endParaRPr lang="en-GB"/>
          </a:p>
        </p:txBody>
      </p:sp>
    </p:spTree>
    <p:extLst>
      <p:ext uri="{BB962C8B-B14F-4D97-AF65-F5344CB8AC3E}">
        <p14:creationId xmlns:p14="http://schemas.microsoft.com/office/powerpoint/2010/main" val="3207323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Both PDP 1 and PDP 2 are operational.</a:t>
            </a:r>
          </a:p>
          <a:p>
            <a:r>
              <a:rPr lang="en-GB" sz="2400" kern="1200">
                <a:solidFill>
                  <a:schemeClr val="tx1"/>
                </a:solidFill>
                <a:effectLst/>
                <a:latin typeface="+mn-lt"/>
                <a:ea typeface="+mn-ea"/>
                <a:cs typeface="+mn-cs"/>
              </a:rPr>
              <a:t>The Covid-19 pandemic has caused challenges both due to temporary closing of the Solidarity Centre and due to closure of schools, first during the first wave in March and now again during the ongoing second wave and the inability of refugee children to attend Greek schools affecting the implementation off PDP 1. </a:t>
            </a:r>
          </a:p>
          <a:p>
            <a:endParaRPr lang="en-GB" sz="2400" kern="1200">
              <a:solidFill>
                <a:schemeClr val="tx1"/>
              </a:solidFill>
              <a:effectLst/>
              <a:latin typeface="+mn-lt"/>
              <a:ea typeface="+mn-ea"/>
              <a:cs typeface="+mn-cs"/>
            </a:endParaRPr>
          </a:p>
          <a:p>
            <a:pPr marL="0" marR="0" lvl="0" indent="0" algn="l" defTabSz="1828252" rtl="0" eaLnBrk="1" fontAlgn="auto" latinLnBrk="0" hangingPunct="1">
              <a:lnSpc>
                <a:spcPct val="100000"/>
              </a:lnSpc>
              <a:spcBef>
                <a:spcPts val="0"/>
              </a:spcBef>
              <a:spcAft>
                <a:spcPts val="0"/>
              </a:spcAft>
              <a:buClrTx/>
              <a:buSzTx/>
              <a:buFontTx/>
              <a:buNone/>
              <a:tabLst/>
              <a:defRPr/>
            </a:pPr>
            <a:r>
              <a:rPr lang="en-GB" sz="2400" kern="1200">
                <a:solidFill>
                  <a:schemeClr val="tx1"/>
                </a:solidFill>
                <a:effectLst/>
                <a:latin typeface="+mn-lt"/>
                <a:ea typeface="+mn-ea"/>
                <a:cs typeface="+mn-cs"/>
              </a:rPr>
              <a:t>The project with Municipality of Athens is delayed but project agreements is hoped to be conclude soon. The project is foreseen to be aimed at matching job vacancies with people having the right skills, as well as for the promotion of participation in employment for unemployed people, with emphasis given to those belonging to socially vulnerable groups. </a:t>
            </a:r>
            <a:endParaRPr lang="en-GB"/>
          </a:p>
        </p:txBody>
      </p:sp>
      <p:sp>
        <p:nvSpPr>
          <p:cNvPr id="4" name="Slide Number Placeholder 3"/>
          <p:cNvSpPr>
            <a:spLocks noGrp="1"/>
          </p:cNvSpPr>
          <p:nvPr>
            <p:ph type="sldNum" sz="quarter" idx="5"/>
          </p:nvPr>
        </p:nvSpPr>
        <p:spPr/>
        <p:txBody>
          <a:bodyPr/>
          <a:lstStyle/>
          <a:p>
            <a:fld id="{F9DA259D-87B2-48A8-8896-0559A1CBD787}" type="slidenum">
              <a:rPr lang="en-GB" smtClean="0"/>
              <a:t>11</a:t>
            </a:fld>
            <a:endParaRPr lang="en-GB"/>
          </a:p>
        </p:txBody>
      </p:sp>
    </p:spTree>
    <p:extLst>
      <p:ext uri="{BB962C8B-B14F-4D97-AF65-F5344CB8AC3E}">
        <p14:creationId xmlns:p14="http://schemas.microsoft.com/office/powerpoint/2010/main" val="6417867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Following the Cocid-19 pandemic and the negative impact on implementation and mainly the bilateral activities focus will be mand on bilateral initiatives and consider new means including on-line activities also to be considered when preparing for the open call under the Asylum programme.</a:t>
            </a:r>
          </a:p>
          <a:p>
            <a:endParaRPr lang="en-GB" dirty="0"/>
          </a:p>
          <a:p>
            <a:r>
              <a:rPr lang="en-GB" dirty="0"/>
              <a:t>The best way forward on PDP 3 on the assisted voluntary returns and reintegration of vulnerable groups needs to be considered as the Covid-19 has seriously hampered all returns to country of origin due to ever changing travel restrictions. </a:t>
            </a:r>
          </a:p>
          <a:p>
            <a:endParaRPr lang="en-GB" dirty="0"/>
          </a:p>
          <a:p>
            <a:r>
              <a:rPr lang="en-GB" dirty="0"/>
              <a:t>Preparations towards concluding the project agreement with the Municipality of Athens  for the implementation of  PDP 3 is foreseen to be concluded soon.</a:t>
            </a:r>
          </a:p>
          <a:p>
            <a:endParaRPr lang="en-GB" dirty="0"/>
          </a:p>
          <a:p>
            <a:r>
              <a:rPr lang="en-GB" dirty="0"/>
              <a:t>And finally, further and enhanced communication activities are planned including closer collaboration between the different actors including the PO, the project promotors, the Norwegian Embassy, the NFP and FMO   </a:t>
            </a:r>
          </a:p>
        </p:txBody>
      </p:sp>
      <p:sp>
        <p:nvSpPr>
          <p:cNvPr id="4" name="Slide Number Placeholder 3"/>
          <p:cNvSpPr>
            <a:spLocks noGrp="1"/>
          </p:cNvSpPr>
          <p:nvPr>
            <p:ph type="sldNum" sz="quarter" idx="5"/>
          </p:nvPr>
        </p:nvSpPr>
        <p:spPr/>
        <p:txBody>
          <a:bodyPr/>
          <a:lstStyle/>
          <a:p>
            <a:fld id="{F9DA259D-87B2-48A8-8896-0559A1CBD787}" type="slidenum">
              <a:rPr lang="en-GB" smtClean="0"/>
              <a:t>12</a:t>
            </a:fld>
            <a:endParaRPr lang="en-GB"/>
          </a:p>
        </p:txBody>
      </p:sp>
    </p:spTree>
    <p:extLst>
      <p:ext uri="{BB962C8B-B14F-4D97-AF65-F5344CB8AC3E}">
        <p14:creationId xmlns:p14="http://schemas.microsoft.com/office/powerpoint/2010/main" val="2842984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Programme funding: 12,000,000 euros</a:t>
            </a:r>
          </a:p>
          <a:p>
            <a:r>
              <a:rPr lang="en-GB" dirty="0"/>
              <a:t>Fund operator: </a:t>
            </a:r>
            <a:r>
              <a:rPr lang="en-GB" dirty="0" err="1"/>
              <a:t>Bodossaki</a:t>
            </a:r>
            <a:r>
              <a:rPr lang="en-GB" dirty="0"/>
              <a:t> Foundation</a:t>
            </a:r>
          </a:p>
          <a:p>
            <a:r>
              <a:rPr lang="en-GB" dirty="0" err="1"/>
              <a:t>Pgramme</a:t>
            </a:r>
            <a:r>
              <a:rPr lang="en-GB" dirty="0"/>
              <a:t> is on good track and manged efficiently. </a:t>
            </a:r>
          </a:p>
        </p:txBody>
      </p:sp>
      <p:sp>
        <p:nvSpPr>
          <p:cNvPr id="4" name="Slide Number Placeholder 3"/>
          <p:cNvSpPr>
            <a:spLocks noGrp="1"/>
          </p:cNvSpPr>
          <p:nvPr>
            <p:ph type="sldNum" sz="quarter" idx="5"/>
          </p:nvPr>
        </p:nvSpPr>
        <p:spPr/>
        <p:txBody>
          <a:bodyPr/>
          <a:lstStyle/>
          <a:p>
            <a:fld id="{F9DA259D-87B2-48A8-8896-0559A1CBD787}" type="slidenum">
              <a:rPr lang="en-GB" smtClean="0"/>
              <a:t>13</a:t>
            </a:fld>
            <a:endParaRPr lang="en-GB"/>
          </a:p>
        </p:txBody>
      </p:sp>
    </p:spTree>
    <p:extLst>
      <p:ext uri="{BB962C8B-B14F-4D97-AF65-F5344CB8AC3E}">
        <p14:creationId xmlns:p14="http://schemas.microsoft.com/office/powerpoint/2010/main" val="29825775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8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Except for the 4 milestones there are several actions taking place all year long: The implementation of projects selected under calls 1 &amp; 2 (vulnerable groups &amp; advocacy), the bilateral cooperation initiatives and communication activities (interviews, stories, social media </a:t>
            </a:r>
            <a:r>
              <a:rPr lang="en-US" sz="1800" err="1">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etc</a:t>
            </a:r>
            <a:r>
              <a:rPr lang="en-US" sz="18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 </a:t>
            </a:r>
          </a:p>
          <a:p>
            <a:r>
              <a:rPr lang="en-US" sz="18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Taking a closer look at the milestones, in January and February 2020, the Greek FO ran the Roadshow II: free informative events and capacity building workshops to CSOs in 6 different cities throughout the country. </a:t>
            </a:r>
          </a:p>
          <a:p>
            <a:r>
              <a:rPr lang="en-US" sz="18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Following the extension of the submission deadline to June, due to the COVID-19 pandemic, two actions were initiated: The evaluation of applications and the capacity building </a:t>
            </a:r>
            <a:r>
              <a:rPr lang="en-US" sz="1800" err="1">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pogramme</a:t>
            </a:r>
            <a:r>
              <a:rPr lang="en-US" sz="18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 for project partners. </a:t>
            </a:r>
          </a:p>
          <a:p>
            <a:endParaRPr lang="en-GB" sz="18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r>
              <a:rPr lang="en-US" sz="18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Last month the Greek FO announced the results: 45 projects will be funded across Greece, in support of citizens participation and human rights. The total amount of funding available under the open calls for proposals is €3,494,600. Next month, we are waiting for the announcement of the last calls 5 &amp; 6 (Gender equality &amp; CSOs networks) and the signing of contracts for projects selected under calls 3 &amp; 4.</a:t>
            </a:r>
            <a:endParaRPr lang="el-GR" sz="1800">
              <a:effectLst/>
              <a:latin typeface="Calibri" panose="020F0502020204030204" pitchFamily="34" charset="0"/>
              <a:ea typeface="Calibri" panose="020F0502020204030204" pitchFamily="34" charset="0"/>
            </a:endParaRPr>
          </a:p>
        </p:txBody>
      </p:sp>
      <p:sp>
        <p:nvSpPr>
          <p:cNvPr id="4" name="Θέση αριθμού διαφάνειας 3"/>
          <p:cNvSpPr>
            <a:spLocks noGrp="1"/>
          </p:cNvSpPr>
          <p:nvPr>
            <p:ph type="sldNum" sz="quarter" idx="5"/>
          </p:nvPr>
        </p:nvSpPr>
        <p:spPr/>
        <p:txBody>
          <a:bodyPr/>
          <a:lstStyle/>
          <a:p>
            <a:fld id="{B1E12699-2573-4686-999A-AAE3A91EDD4F}" type="slidenum">
              <a:rPr lang="el-GR" smtClean="0"/>
              <a:t>14</a:t>
            </a:fld>
            <a:endParaRPr lang="el-GR"/>
          </a:p>
        </p:txBody>
      </p:sp>
    </p:spTree>
    <p:extLst>
      <p:ext uri="{BB962C8B-B14F-4D97-AF65-F5344CB8AC3E}">
        <p14:creationId xmlns:p14="http://schemas.microsoft.com/office/powerpoint/2010/main" val="16694859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Early next year, taking into account the pandemic restrictions, the Greek FO will set an online version of Roadshow III and an online Bilateral matchmaking event for the 5th call, referring to gender equality.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The evaluation of applications submitted under calls 5 and 6 is set to begin in May 2021.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In September, the announcement of the new projects and the CB workshops to PPs will take place. Before the end of the year, all projects will be ready to launch. Meanwhile, the implementation of projects under the calls 1,2,3,4- as well as the bilateral initiatives will be running throughout 2021.</a:t>
            </a:r>
            <a:r>
              <a:rPr lang="el-GR" sz="18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 </a:t>
            </a:r>
            <a:endParaRPr lang="en-GB" sz="18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The FO is planning to announce a new call for rapid/organizational grants in order to support CSOs to tackle urgent needs caused by the pandemic. </a:t>
            </a:r>
            <a:endParaRPr lang="el-GR" sz="1800">
              <a:effectLst/>
              <a:latin typeface="Calibri" panose="020F0502020204030204" pitchFamily="34" charset="0"/>
              <a:ea typeface="Calibri" panose="020F0502020204030204" pitchFamily="34" charset="0"/>
            </a:endParaRPr>
          </a:p>
        </p:txBody>
      </p:sp>
      <p:sp>
        <p:nvSpPr>
          <p:cNvPr id="4" name="Θέση αριθμού διαφάνειας 3"/>
          <p:cNvSpPr>
            <a:spLocks noGrp="1"/>
          </p:cNvSpPr>
          <p:nvPr>
            <p:ph type="sldNum" sz="quarter" idx="5"/>
          </p:nvPr>
        </p:nvSpPr>
        <p:spPr/>
        <p:txBody>
          <a:bodyPr/>
          <a:lstStyle/>
          <a:p>
            <a:fld id="{B1E12699-2573-4686-999A-AAE3A91EDD4F}" type="slidenum">
              <a:rPr lang="el-GR" smtClean="0"/>
              <a:t>15</a:t>
            </a:fld>
            <a:endParaRPr lang="el-GR"/>
          </a:p>
        </p:txBody>
      </p:sp>
    </p:spTree>
    <p:extLst>
      <p:ext uri="{BB962C8B-B14F-4D97-AF65-F5344CB8AC3E}">
        <p14:creationId xmlns:p14="http://schemas.microsoft.com/office/powerpoint/2010/main" val="1380952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0" lang="en-GB" sz="2400" b="0" i="0" u="none" strike="noStrike" kern="1200" cap="none" spc="0" normalizeH="0" baseline="0" noProof="0" dirty="0">
                <a:ln>
                  <a:noFill/>
                </a:ln>
                <a:solidFill>
                  <a:prstClr val="black"/>
                </a:solidFill>
                <a:effectLst/>
                <a:uLnTx/>
                <a:uFillTx/>
                <a:latin typeface="+mn-lt"/>
                <a:ea typeface="+mn-ea"/>
                <a:cs typeface="+mn-cs"/>
              </a:rPr>
              <a:t>Following the first call closed in October 2019 35 applications were received (23 with a donor project partner). </a:t>
            </a:r>
          </a:p>
          <a:p>
            <a:r>
              <a:rPr kumimoji="0" lang="en-GB" sz="2400" b="0" i="0" u="none" strike="noStrike" kern="1200" cap="none" spc="0" normalizeH="0" baseline="0" noProof="0" dirty="0">
                <a:ln>
                  <a:noFill/>
                </a:ln>
                <a:solidFill>
                  <a:prstClr val="black"/>
                </a:solidFill>
                <a:effectLst/>
                <a:uLnTx/>
                <a:uFillTx/>
                <a:latin typeface="+mn-lt"/>
                <a:ea typeface="+mn-ea"/>
                <a:cs typeface="+mn-cs"/>
              </a:rPr>
              <a:t>16 projects were awarded grants and signed a grants agreement. </a:t>
            </a:r>
          </a:p>
          <a:p>
            <a:r>
              <a:rPr lang="en-GB" dirty="0"/>
              <a:t>Split between focus areas where the following: </a:t>
            </a:r>
          </a:p>
          <a:p>
            <a:r>
              <a:rPr lang="en-GB" dirty="0"/>
              <a:t>Green Industry Innovation 4</a:t>
            </a:r>
          </a:p>
          <a:p>
            <a:r>
              <a:rPr lang="en-GB" dirty="0"/>
              <a:t>Blue Growth 7</a:t>
            </a:r>
          </a:p>
          <a:p>
            <a:r>
              <a:rPr lang="en-GB" dirty="0"/>
              <a:t>ICT 5 </a:t>
            </a:r>
          </a:p>
          <a:p>
            <a:r>
              <a:rPr lang="en-GB" dirty="0"/>
              <a:t>44 percent or 7 projects include donor state partners</a:t>
            </a:r>
          </a:p>
          <a:p>
            <a:endParaRPr lang="en-GB" dirty="0"/>
          </a:p>
        </p:txBody>
      </p:sp>
      <p:sp>
        <p:nvSpPr>
          <p:cNvPr id="4" name="Slide Number Placeholder 3"/>
          <p:cNvSpPr>
            <a:spLocks noGrp="1"/>
          </p:cNvSpPr>
          <p:nvPr>
            <p:ph type="sldNum" sz="quarter" idx="5"/>
          </p:nvPr>
        </p:nvSpPr>
        <p:spPr/>
        <p:txBody>
          <a:bodyPr/>
          <a:lstStyle/>
          <a:p>
            <a:fld id="{F9DA259D-87B2-48A8-8896-0559A1CBD787}" type="slidenum">
              <a:rPr lang="en-GB" smtClean="0"/>
              <a:t>3</a:t>
            </a:fld>
            <a:endParaRPr lang="en-GB"/>
          </a:p>
        </p:txBody>
      </p:sp>
    </p:spTree>
    <p:extLst>
      <p:ext uri="{BB962C8B-B14F-4D97-AF65-F5344CB8AC3E}">
        <p14:creationId xmlns:p14="http://schemas.microsoft.com/office/powerpoint/2010/main" val="3747150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400" kern="1200">
                <a:solidFill>
                  <a:schemeClr val="tx1"/>
                </a:solidFill>
                <a:effectLst/>
                <a:latin typeface="+mn-lt"/>
                <a:ea typeface="+mn-ea"/>
                <a:cs typeface="+mn-cs"/>
              </a:rPr>
              <a:t>As all available funding was not granted in the first call, a second round of calls was decided and launched 21 October 2020 in all the three focus areas (GII, BG and ICT) with a deadline for the submission of the applications on 18 February 2021 with available financing amount of €13,000,000. </a:t>
            </a:r>
          </a:p>
          <a:p>
            <a:endParaRPr kumimoji="0" lang="en-GB" sz="2400" b="0" i="0" u="none" strike="noStrike" kern="1200" cap="none" spc="0" normalizeH="0" baseline="0" noProof="0">
              <a:ln>
                <a:noFill/>
              </a:ln>
              <a:solidFill>
                <a:schemeClr val="tx1"/>
              </a:solidFill>
              <a:effectLst/>
              <a:uLnTx/>
              <a:uFillTx/>
              <a:latin typeface="+mn-lt"/>
              <a:ea typeface="+mn-ea"/>
              <a:cs typeface="+mn-cs"/>
            </a:endParaRPr>
          </a:p>
          <a:p>
            <a:pPr marL="0" indent="0">
              <a:lnSpc>
                <a:spcPct val="150000"/>
              </a:lnSpc>
              <a:buNone/>
            </a:pPr>
            <a:r>
              <a:rPr lang="en-US" b="0" u="none">
                <a:solidFill>
                  <a:srgbClr val="0070C0"/>
                </a:solidFill>
              </a:rPr>
              <a:t>All 3 (same) Focus Areas</a:t>
            </a:r>
            <a:r>
              <a:rPr lang="el-GR" b="0" u="none">
                <a:solidFill>
                  <a:srgbClr val="0070C0"/>
                </a:solidFill>
              </a:rPr>
              <a:t>: </a:t>
            </a:r>
            <a:r>
              <a:rPr lang="en-US" b="0" u="none"/>
              <a:t>Green Industry Innovation, Blue Growth, ICT</a:t>
            </a:r>
            <a:endParaRPr lang="el-GR" b="0" u="none"/>
          </a:p>
          <a:p>
            <a:endParaRPr lang="en-GB"/>
          </a:p>
          <a:p>
            <a:r>
              <a:rPr lang="en-GB"/>
              <a:t>As a response to the pandemic and the limitations that have followed efforts have been made to move the different activities on-line, including hosting a digital press conference, information sessions and online matchmaking events all with considerable success.  </a:t>
            </a:r>
          </a:p>
        </p:txBody>
      </p:sp>
      <p:sp>
        <p:nvSpPr>
          <p:cNvPr id="4" name="Slide Number Placeholder 3"/>
          <p:cNvSpPr>
            <a:spLocks noGrp="1"/>
          </p:cNvSpPr>
          <p:nvPr>
            <p:ph type="sldNum" sz="quarter" idx="5"/>
          </p:nvPr>
        </p:nvSpPr>
        <p:spPr/>
        <p:txBody>
          <a:bodyPr/>
          <a:lstStyle/>
          <a:p>
            <a:fld id="{F9DA259D-87B2-48A8-8896-0559A1CBD787}" type="slidenum">
              <a:rPr lang="en-GB" smtClean="0"/>
              <a:t>4</a:t>
            </a:fld>
            <a:endParaRPr lang="en-GB"/>
          </a:p>
        </p:txBody>
      </p:sp>
    </p:spTree>
    <p:extLst>
      <p:ext uri="{BB962C8B-B14F-4D97-AF65-F5344CB8AC3E}">
        <p14:creationId xmlns:p14="http://schemas.microsoft.com/office/powerpoint/2010/main" val="3124310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7000"/>
              </a:lnSpc>
              <a:spcAft>
                <a:spcPts val="0"/>
              </a:spcAft>
            </a:pPr>
            <a:r>
              <a:rPr lang="is-IS" dirty="0"/>
              <a:t>Fund </a:t>
            </a:r>
            <a:r>
              <a:rPr lang="is-IS" dirty="0" err="1"/>
              <a:t>Operator</a:t>
            </a:r>
            <a:r>
              <a:rPr lang="is-IS" dirty="0"/>
              <a:t>:</a:t>
            </a:r>
            <a:r>
              <a:rPr lang="cs-CZ" sz="2400" dirty="0">
                <a:effectLst/>
                <a:latin typeface="Calibri" panose="020F0502020204030204" pitchFamily="34" charset="0"/>
                <a:ea typeface="Times New Roman" panose="02020603050405020304" pitchFamily="18" charset="0"/>
                <a:cs typeface="Times New Roman" panose="02020603050405020304" pitchFamily="18" charset="0"/>
              </a:rPr>
              <a:t>Crowe SOL/Human Rights 360</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1828252" rtl="0" eaLnBrk="1" fontAlgn="auto" latinLnBrk="0" hangingPunct="1">
              <a:lnSpc>
                <a:spcPct val="100000"/>
              </a:lnSpc>
              <a:spcBef>
                <a:spcPts val="0"/>
              </a:spcBef>
              <a:spcAft>
                <a:spcPts val="0"/>
              </a:spcAft>
              <a:buClrTx/>
              <a:buSzTx/>
              <a:buFontTx/>
              <a:buNone/>
              <a:tabLst/>
              <a:defRPr/>
            </a:pPr>
            <a:r>
              <a:rPr lang="en-GB" sz="2400" kern="1200" dirty="0">
                <a:solidFill>
                  <a:schemeClr val="tx1"/>
                </a:solidFill>
                <a:effectLst/>
                <a:latin typeface="+mn-lt"/>
                <a:ea typeface="+mn-ea"/>
                <a:cs typeface="+mn-cs"/>
              </a:rPr>
              <a:t>Total grant: € 16,500,000</a:t>
            </a:r>
          </a:p>
          <a:p>
            <a:r>
              <a:rPr lang="en-GB" sz="2400" kern="1200" dirty="0">
                <a:solidFill>
                  <a:schemeClr val="tx1"/>
                </a:solidFill>
                <a:effectLst/>
                <a:latin typeface="+mn-lt"/>
                <a:ea typeface="+mn-ea"/>
                <a:cs typeface="+mn-cs"/>
              </a:rPr>
              <a:t>The objective of the programme, is “Functioning national asylum and migration management systems ensured and the right to seek asylum safeguarded”. The programme is implemented through 3 pre-defined projects and an open call</a:t>
            </a:r>
            <a:endParaRPr lang="en-GB" dirty="0"/>
          </a:p>
        </p:txBody>
      </p:sp>
      <p:sp>
        <p:nvSpPr>
          <p:cNvPr id="4" name="Slide Number Placeholder 3"/>
          <p:cNvSpPr>
            <a:spLocks noGrp="1"/>
          </p:cNvSpPr>
          <p:nvPr>
            <p:ph type="sldNum" sz="quarter" idx="5"/>
          </p:nvPr>
        </p:nvSpPr>
        <p:spPr/>
        <p:txBody>
          <a:bodyPr/>
          <a:lstStyle/>
          <a:p>
            <a:fld id="{F9DA259D-87B2-48A8-8896-0559A1CBD787}" type="slidenum">
              <a:rPr lang="en-GB" smtClean="0"/>
              <a:t>5</a:t>
            </a:fld>
            <a:endParaRPr lang="en-GB"/>
          </a:p>
        </p:txBody>
      </p:sp>
    </p:spTree>
    <p:extLst>
      <p:ext uri="{BB962C8B-B14F-4D97-AF65-F5344CB8AC3E}">
        <p14:creationId xmlns:p14="http://schemas.microsoft.com/office/powerpoint/2010/main" val="3869486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ts val="1200"/>
              </a:spcBef>
              <a:spcAft>
                <a:spcPts val="1200"/>
              </a:spcAft>
              <a:buFont typeface="Wingdings" panose="05000000000000000000" pitchFamily="2" charset="2"/>
              <a:buNone/>
              <a:defRPr/>
            </a:pPr>
            <a:r>
              <a:rPr kumimoji="0" lang="en-GB" sz="2400" b="0" i="0" u="none" strike="noStrike" kern="1200" cap="none" spc="0" normalizeH="0" baseline="0" noProof="0" dirty="0">
                <a:ln>
                  <a:noFill/>
                </a:ln>
                <a:solidFill>
                  <a:prstClr val="black"/>
                </a:solidFill>
                <a:effectLst/>
                <a:uLnTx/>
                <a:uFillTx/>
                <a:latin typeface="+mn-lt"/>
                <a:ea typeface="+mn-ea"/>
                <a:cs typeface="+mn-cs"/>
              </a:rPr>
              <a:t>The programme aims:</a:t>
            </a:r>
          </a:p>
          <a:p>
            <a:pPr marL="0" indent="0">
              <a:spcBef>
                <a:spcPts val="1200"/>
              </a:spcBef>
              <a:spcAft>
                <a:spcPts val="1200"/>
              </a:spcAft>
              <a:buFont typeface="Wingdings" panose="05000000000000000000" pitchFamily="2" charset="2"/>
              <a:buNone/>
              <a:defRPr/>
            </a:pPr>
            <a:r>
              <a:rPr kumimoji="0" lang="en-GB" sz="2400" b="0" i="0" u="none" strike="noStrike" kern="1200" cap="none" spc="0" normalizeH="0" baseline="0" noProof="0" dirty="0">
                <a:ln>
                  <a:noFill/>
                </a:ln>
                <a:solidFill>
                  <a:prstClr val="black"/>
                </a:solidFill>
                <a:effectLst/>
                <a:uLnTx/>
                <a:uFillTx/>
                <a:latin typeface="+mn-lt"/>
                <a:ea typeface="+mn-ea"/>
                <a:cs typeface="+mn-cs"/>
              </a:rPr>
              <a:t>-</a:t>
            </a:r>
            <a:r>
              <a:rPr lang="en-US" sz="2400" dirty="0">
                <a:solidFill>
                  <a:schemeClr val="tx1"/>
                </a:solidFill>
                <a:ea typeface="Times New Roman" panose="02020603050405020304" pitchFamily="18" charset="0"/>
                <a:cs typeface="Times New Roman" panose="02020603050405020304" pitchFamily="18" charset="0"/>
              </a:rPr>
              <a:t>to build on the results of the EEA GR05 </a:t>
            </a:r>
            <a:r>
              <a:rPr lang="en-US" sz="2400" dirty="0" err="1">
                <a:solidFill>
                  <a:schemeClr val="tx1"/>
                </a:solidFill>
                <a:ea typeface="Times New Roman" panose="02020603050405020304" pitchFamily="18" charset="0"/>
                <a:cs typeface="Times New Roman" panose="02020603050405020304" pitchFamily="18" charset="0"/>
              </a:rPr>
              <a:t>programme</a:t>
            </a:r>
            <a:r>
              <a:rPr lang="en-US" sz="2400" dirty="0">
                <a:solidFill>
                  <a:schemeClr val="tx1"/>
                </a:solidFill>
                <a:ea typeface="Times New Roman" panose="02020603050405020304" pitchFamily="18" charset="0"/>
                <a:cs typeface="Times New Roman" panose="02020603050405020304" pitchFamily="18" charset="0"/>
              </a:rPr>
              <a:t>, in the last period 2009-2014; </a:t>
            </a:r>
            <a:endParaRPr lang="en-US" sz="2400" dirty="0">
              <a:solidFill>
                <a:schemeClr val="tx1"/>
              </a:solidFill>
              <a:ea typeface="Calibri" panose="020F0502020204030204" pitchFamily="34" charset="0"/>
              <a:cs typeface="Times New Roman" panose="02020603050405020304" pitchFamily="18" charset="0"/>
            </a:endParaRPr>
          </a:p>
          <a:p>
            <a:pPr marL="0" indent="0">
              <a:spcBef>
                <a:spcPts val="1200"/>
              </a:spcBef>
              <a:spcAft>
                <a:spcPts val="1200"/>
              </a:spcAft>
              <a:buFont typeface="Wingdings" panose="05000000000000000000" pitchFamily="2" charset="2"/>
              <a:buNone/>
              <a:defRPr/>
            </a:pPr>
            <a:r>
              <a:rPr lang="en-US" sz="2400" dirty="0">
                <a:solidFill>
                  <a:schemeClr val="tx1"/>
                </a:solidFill>
                <a:ea typeface="Times New Roman" panose="02020603050405020304" pitchFamily="18" charset="0"/>
                <a:cs typeface="Times New Roman" panose="02020603050405020304" pitchFamily="18" charset="0"/>
              </a:rPr>
              <a:t>- to ensure the functioning of national asylum and migration system;</a:t>
            </a:r>
            <a:endParaRPr lang="en-US" sz="2400" dirty="0">
              <a:solidFill>
                <a:schemeClr val="tx1"/>
              </a:solidFill>
              <a:ea typeface="Calibri" panose="020F0502020204030204" pitchFamily="34" charset="0"/>
              <a:cs typeface="Times New Roman" panose="02020603050405020304" pitchFamily="18" charset="0"/>
            </a:endParaRPr>
          </a:p>
          <a:p>
            <a:pPr marL="0" indent="0">
              <a:spcBef>
                <a:spcPts val="1200"/>
              </a:spcBef>
              <a:spcAft>
                <a:spcPts val="1200"/>
              </a:spcAft>
              <a:buFontTx/>
              <a:buNone/>
              <a:defRPr/>
            </a:pPr>
            <a:r>
              <a:rPr lang="en-GB" sz="2400" dirty="0">
                <a:solidFill>
                  <a:schemeClr val="tx1"/>
                </a:solidFill>
                <a:ea typeface="Times New Roman" panose="02020603050405020304" pitchFamily="18" charset="0"/>
                <a:cs typeface="Times New Roman" panose="02020603050405020304" pitchFamily="18" charset="0"/>
              </a:rPr>
              <a:t>- </a:t>
            </a:r>
            <a:r>
              <a:rPr lang="en-US" sz="2400" dirty="0">
                <a:solidFill>
                  <a:schemeClr val="tx1"/>
                </a:solidFill>
                <a:ea typeface="Times New Roman" panose="02020603050405020304" pitchFamily="18" charset="0"/>
                <a:cs typeface="Times New Roman" panose="02020603050405020304" pitchFamily="18" charset="0"/>
              </a:rPr>
              <a:t>to safeguard the right to seek asylum;</a:t>
            </a:r>
          </a:p>
          <a:p>
            <a:pPr marL="0" marR="0" lvl="0" indent="0" algn="l" defTabSz="1828252" rtl="0" eaLnBrk="1" fontAlgn="auto" latinLnBrk="0" hangingPunct="1">
              <a:lnSpc>
                <a:spcPct val="100000"/>
              </a:lnSpc>
              <a:spcBef>
                <a:spcPts val="1200"/>
              </a:spcBef>
              <a:spcAft>
                <a:spcPts val="1200"/>
              </a:spcAft>
              <a:buClrTx/>
              <a:buSzTx/>
              <a:buFontTx/>
              <a:buNone/>
              <a:tabLst/>
              <a:defRPr/>
            </a:pPr>
            <a:endParaRPr lang="en-GB" sz="2400" kern="1200" dirty="0">
              <a:solidFill>
                <a:schemeClr val="tx1"/>
              </a:solidFill>
              <a:effectLst/>
              <a:latin typeface="+mn-lt"/>
              <a:ea typeface="+mn-ea"/>
              <a:cs typeface="+mn-cs"/>
            </a:endParaRPr>
          </a:p>
          <a:p>
            <a:pPr marL="0" marR="0" lvl="0" indent="0" algn="l" defTabSz="1828252" rtl="0" eaLnBrk="1" fontAlgn="auto" latinLnBrk="0" hangingPunct="1">
              <a:lnSpc>
                <a:spcPct val="100000"/>
              </a:lnSpc>
              <a:spcBef>
                <a:spcPts val="0"/>
              </a:spcBef>
              <a:spcAft>
                <a:spcPts val="0"/>
              </a:spcAft>
              <a:buClrTx/>
              <a:buSzTx/>
              <a:buFontTx/>
              <a:buNone/>
              <a:tabLst/>
              <a:defRPr/>
            </a:pPr>
            <a:r>
              <a:rPr lang="en-GB" sz="2400" kern="1200" dirty="0">
                <a:solidFill>
                  <a:schemeClr val="tx1"/>
                </a:solidFill>
                <a:effectLst/>
                <a:latin typeface="+mn-lt"/>
                <a:ea typeface="+mn-ea"/>
                <a:cs typeface="+mn-cs"/>
              </a:rPr>
              <a:t>- A crucial aspect of this programme is its complementarity with the other asylum programme</a:t>
            </a:r>
            <a:r>
              <a:rPr lang="en-US" sz="2400" dirty="0">
                <a:solidFill>
                  <a:srgbClr val="FF0000"/>
                </a:solidFill>
                <a:ea typeface="Times New Roman" panose="02020603050405020304" pitchFamily="18" charset="0"/>
                <a:cs typeface="Times New Roman" panose="02020603050405020304" pitchFamily="18" charset="0"/>
              </a:rPr>
              <a:t>managed by European Development and Programs Department (EDPD), </a:t>
            </a:r>
            <a:r>
              <a:rPr lang="en-GB" sz="2400" kern="1200" dirty="0">
                <a:solidFill>
                  <a:schemeClr val="tx1"/>
                </a:solidFill>
                <a:effectLst/>
                <a:latin typeface="+mn-lt"/>
                <a:ea typeface="+mn-ea"/>
                <a:cs typeface="+mn-cs"/>
              </a:rPr>
              <a:t> as several of the activities in this programme also contribute to the capacity building of the Greek asylum system and address key challenges related to the management of the system, focusing on vulnerable groups. </a:t>
            </a:r>
          </a:p>
          <a:p>
            <a:pPr marL="0" marR="0" lvl="0" indent="0" algn="l" defTabSz="1828252" rtl="0" eaLnBrk="1" fontAlgn="auto" latinLnBrk="0" hangingPunct="1">
              <a:lnSpc>
                <a:spcPct val="100000"/>
              </a:lnSpc>
              <a:spcBef>
                <a:spcPts val="0"/>
              </a:spcBef>
              <a:spcAft>
                <a:spcPts val="0"/>
              </a:spcAft>
              <a:buClrTx/>
              <a:buSzTx/>
              <a:buFontTx/>
              <a:buNone/>
              <a:tabLst/>
              <a:defRPr/>
            </a:pPr>
            <a:r>
              <a:rPr kumimoji="0" lang="cs-CZ" sz="2400" b="0" i="0" u="none" strike="noStrike" kern="1200" cap="none" spc="0" normalizeH="0" baseline="0" noProof="0" dirty="0">
                <a:ln>
                  <a:noFill/>
                </a:ln>
                <a:solidFill>
                  <a:prstClr val="black"/>
                </a:solidFill>
                <a:effectLst/>
                <a:uLnTx/>
                <a:uFillTx/>
                <a:latin typeface="+mn-lt"/>
                <a:ea typeface="+mn-ea"/>
                <a:cs typeface="+mn-cs"/>
              </a:rPr>
              <a:t>The implementation is</a:t>
            </a:r>
            <a:r>
              <a:rPr kumimoji="0" lang="en-GB" sz="2400" b="0" i="0" u="none" strike="noStrike" kern="1200" cap="none" spc="0" normalizeH="0" baseline="0" noProof="0" dirty="0">
                <a:ln>
                  <a:noFill/>
                </a:ln>
                <a:solidFill>
                  <a:prstClr val="black"/>
                </a:solidFill>
                <a:effectLst/>
                <a:uLnTx/>
                <a:uFillTx/>
                <a:latin typeface="+mn-lt"/>
                <a:ea typeface="+mn-ea"/>
                <a:cs typeface="+mn-cs"/>
              </a:rPr>
              <a:t> mostly</a:t>
            </a:r>
            <a:r>
              <a:rPr kumimoji="0" lang="cs-CZ" sz="2400" b="0" i="0" u="none" strike="noStrike" kern="1200" cap="none" spc="0" normalizeH="0" baseline="0" noProof="0" dirty="0">
                <a:ln>
                  <a:noFill/>
                </a:ln>
                <a:solidFill>
                  <a:prstClr val="black"/>
                </a:solidFill>
                <a:effectLst/>
                <a:uLnTx/>
                <a:uFillTx/>
                <a:latin typeface="+mn-lt"/>
                <a:ea typeface="+mn-ea"/>
                <a:cs typeface="+mn-cs"/>
              </a:rPr>
              <a:t> progressing well</a:t>
            </a:r>
            <a:r>
              <a:rPr kumimoji="0" lang="en-GB" sz="24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1828252"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F9DA259D-87B2-48A8-8896-0559A1CBD787}" type="slidenum">
              <a:rPr lang="en-GB" smtClean="0"/>
              <a:t>6</a:t>
            </a:fld>
            <a:endParaRPr lang="en-GB"/>
          </a:p>
        </p:txBody>
      </p:sp>
    </p:spTree>
    <p:extLst>
      <p:ext uri="{BB962C8B-B14F-4D97-AF65-F5344CB8AC3E}">
        <p14:creationId xmlns:p14="http://schemas.microsoft.com/office/powerpoint/2010/main" val="3908280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A6260941-D196-4642-AB20-22FE614FD54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11160A1B-C038-461F-92EB-4158A2184DB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Looking at the implementation status of the 3 pre-defined projects under the project:</a:t>
            </a:r>
          </a:p>
          <a:p>
            <a:endParaRPr lang="en-US" altLang="en-US" dirty="0"/>
          </a:p>
          <a:p>
            <a:pPr marL="342900" indent="-342900">
              <a:buFontTx/>
              <a:buChar char="-"/>
            </a:pPr>
            <a:r>
              <a:rPr lang="en-US" altLang="en-US" dirty="0"/>
              <a:t>PDP 2, </a:t>
            </a:r>
            <a:r>
              <a:rPr lang="en-GB" altLang="en-US" sz="2400" kern="1200" dirty="0">
                <a:solidFill>
                  <a:schemeClr val="tx1"/>
                </a:solidFill>
                <a:effectLst/>
                <a:latin typeface="+mn-lt"/>
                <a:ea typeface="+mn-ea"/>
                <a:cs typeface="+mn-cs"/>
              </a:rPr>
              <a:t>providing q</a:t>
            </a:r>
            <a:r>
              <a:rPr lang="en-GB" sz="2400" kern="1200" dirty="0">
                <a:solidFill>
                  <a:schemeClr val="tx1"/>
                </a:solidFill>
                <a:effectLst/>
                <a:latin typeface="+mn-lt"/>
                <a:ea typeface="+mn-ea"/>
                <a:cs typeface="+mn-cs"/>
              </a:rPr>
              <a:t>uality assurance of Asylum Service and Legal Aid to Asylum Seekers in Greece has been completed. The project was </a:t>
            </a:r>
            <a:r>
              <a:rPr lang="en-US" altLang="en-US" dirty="0"/>
              <a:t>implemented by UNHCR, with a budget of </a:t>
            </a:r>
            <a:r>
              <a:rPr lang="en-GB" sz="2400" kern="1200" dirty="0">
                <a:solidFill>
                  <a:schemeClr val="tx1"/>
                </a:solidFill>
                <a:effectLst/>
                <a:latin typeface="+mn-lt"/>
                <a:ea typeface="+mn-ea"/>
                <a:cs typeface="+mn-cs"/>
              </a:rPr>
              <a:t>€ 3 million.</a:t>
            </a:r>
          </a:p>
          <a:p>
            <a:pPr marL="342900" marR="0" lvl="0" indent="-342900" algn="l" defTabSz="1828252" rtl="0" eaLnBrk="1" fontAlgn="auto" latinLnBrk="0" hangingPunct="1">
              <a:lnSpc>
                <a:spcPct val="100000"/>
              </a:lnSpc>
              <a:spcBef>
                <a:spcPts val="0"/>
              </a:spcBef>
              <a:spcAft>
                <a:spcPts val="0"/>
              </a:spcAft>
              <a:buClrTx/>
              <a:buSzTx/>
              <a:buFontTx/>
              <a:buChar char="-"/>
              <a:tabLst/>
              <a:defRPr/>
            </a:pPr>
            <a:r>
              <a:rPr lang="en-GB" altLang="en-US" sz="2400" kern="1200" dirty="0">
                <a:solidFill>
                  <a:schemeClr val="tx1"/>
                </a:solidFill>
                <a:effectLst/>
                <a:latin typeface="+mn-lt"/>
                <a:ea typeface="+mn-ea"/>
                <a:cs typeface="+mn-cs"/>
              </a:rPr>
              <a:t>PDP1, providing for c</a:t>
            </a:r>
            <a:r>
              <a:rPr lang="en-GB" sz="2400" kern="1200" dirty="0">
                <a:solidFill>
                  <a:schemeClr val="tx1"/>
                </a:solidFill>
                <a:effectLst/>
                <a:latin typeface="+mn-lt"/>
                <a:ea typeface="+mn-ea"/>
                <a:cs typeface="+mn-cs"/>
              </a:rPr>
              <a:t>apacity development for dignified reception and protection of the rights of migrants and asylum seekers in Greece. The project contract with the Norwegian Refugee Council (NRC)/NORCAP was signed in July 2020 and the project is now being implemented with a with a budget of €3,5 million. </a:t>
            </a:r>
          </a:p>
          <a:p>
            <a:pPr marL="342900" marR="0" lvl="0" indent="-342900" algn="l" defTabSz="1828252" rtl="0" eaLnBrk="1" fontAlgn="auto" latinLnBrk="0" hangingPunct="1">
              <a:lnSpc>
                <a:spcPct val="100000"/>
              </a:lnSpc>
              <a:spcBef>
                <a:spcPts val="0"/>
              </a:spcBef>
              <a:spcAft>
                <a:spcPts val="0"/>
              </a:spcAft>
              <a:buClrTx/>
              <a:buSzTx/>
              <a:buFontTx/>
              <a:buChar char="-"/>
              <a:tabLst/>
              <a:defRPr/>
            </a:pPr>
            <a:r>
              <a:rPr lang="en-GB" sz="2400" kern="1200" dirty="0">
                <a:solidFill>
                  <a:schemeClr val="tx1"/>
                </a:solidFill>
                <a:effectLst/>
                <a:latin typeface="+mn-lt"/>
                <a:ea typeface="+mn-ea"/>
                <a:cs typeface="+mn-cs"/>
              </a:rPr>
              <a:t>PDP 3, for assisting Voluntary Return and Reintegration of Vulnerable Groups implemented by the International Organization for Migration (IOM) with a budget of €1 million has not started implementation. The delay for concluding the project contract with IOM (PDP 3) and start the implementation is mainly due to covid-19 situation and the travel restrictions in place and is pending until 2021 (not 2020 as on the slide). </a:t>
            </a:r>
          </a:p>
          <a:p>
            <a:pPr marL="0" marR="0" lvl="0" indent="0" algn="l" defTabSz="1828252" rtl="0" eaLnBrk="1" fontAlgn="auto" latinLnBrk="0" hangingPunct="1">
              <a:lnSpc>
                <a:spcPct val="100000"/>
              </a:lnSpc>
              <a:spcBef>
                <a:spcPts val="0"/>
              </a:spcBef>
              <a:spcAft>
                <a:spcPts val="0"/>
              </a:spcAft>
              <a:buClrTx/>
              <a:buSzTx/>
              <a:buFontTx/>
              <a:buNone/>
              <a:tabLst/>
              <a:defRPr/>
            </a:pPr>
            <a:endParaRPr lang="en-GB" sz="2400" kern="1200" dirty="0">
              <a:solidFill>
                <a:schemeClr val="tx1"/>
              </a:solidFill>
              <a:effectLst/>
              <a:latin typeface="+mn-lt"/>
              <a:ea typeface="+mn-ea"/>
              <a:cs typeface="+mn-cs"/>
            </a:endParaRPr>
          </a:p>
          <a:p>
            <a:pPr marL="342900" marR="0" lvl="0" indent="-342900" algn="l" defTabSz="1828252" rtl="0" eaLnBrk="1" fontAlgn="auto" latinLnBrk="0" hangingPunct="1">
              <a:lnSpc>
                <a:spcPct val="100000"/>
              </a:lnSpc>
              <a:spcBef>
                <a:spcPts val="0"/>
              </a:spcBef>
              <a:spcAft>
                <a:spcPts val="0"/>
              </a:spcAft>
              <a:buClrTx/>
              <a:buSzTx/>
              <a:buFontTx/>
              <a:buChar char="-"/>
              <a:tabLst/>
              <a:defRPr/>
            </a:pPr>
            <a:endParaRPr lang="en-GB" sz="2400" kern="1200" dirty="0">
              <a:solidFill>
                <a:schemeClr val="tx1"/>
              </a:solidFill>
              <a:effectLst/>
              <a:latin typeface="+mn-lt"/>
              <a:ea typeface="+mn-ea"/>
              <a:cs typeface="+mn-cs"/>
            </a:endParaRPr>
          </a:p>
          <a:p>
            <a:pPr marL="342900" marR="0" lvl="0" indent="-342900" algn="l" defTabSz="1828252" rtl="0" eaLnBrk="1" fontAlgn="auto" latinLnBrk="0" hangingPunct="1">
              <a:lnSpc>
                <a:spcPct val="100000"/>
              </a:lnSpc>
              <a:spcBef>
                <a:spcPts val="0"/>
              </a:spcBef>
              <a:spcAft>
                <a:spcPts val="0"/>
              </a:spcAft>
              <a:buClrTx/>
              <a:buSzTx/>
              <a:buFontTx/>
              <a:buChar char="-"/>
              <a:tabLst/>
              <a:defRPr/>
            </a:pPr>
            <a:endParaRPr lang="en-GB" sz="2400" kern="1200" dirty="0">
              <a:solidFill>
                <a:schemeClr val="tx1"/>
              </a:solidFill>
              <a:effectLst/>
              <a:latin typeface="+mn-lt"/>
              <a:ea typeface="+mn-ea"/>
              <a:cs typeface="+mn-cs"/>
            </a:endParaRPr>
          </a:p>
          <a:p>
            <a:pPr marL="342900" marR="0" lvl="0" indent="-342900" algn="l" defTabSz="1828252" rtl="0" eaLnBrk="1" fontAlgn="auto" latinLnBrk="0" hangingPunct="1">
              <a:lnSpc>
                <a:spcPct val="100000"/>
              </a:lnSpc>
              <a:spcBef>
                <a:spcPts val="0"/>
              </a:spcBef>
              <a:spcAft>
                <a:spcPts val="0"/>
              </a:spcAft>
              <a:buClrTx/>
              <a:buSzTx/>
              <a:buFontTx/>
              <a:buChar char="-"/>
              <a:tabLst/>
              <a:defRPr/>
            </a:pPr>
            <a:endParaRPr lang="en-GB" sz="2400" kern="1200" dirty="0">
              <a:solidFill>
                <a:schemeClr val="tx1"/>
              </a:solidFill>
              <a:effectLst/>
              <a:latin typeface="+mn-lt"/>
              <a:ea typeface="+mn-ea"/>
              <a:cs typeface="+mn-cs"/>
            </a:endParaRPr>
          </a:p>
          <a:p>
            <a:pPr marL="342900" marR="0" lvl="0" indent="-342900" algn="l" defTabSz="1828252" rtl="0" eaLnBrk="1" fontAlgn="auto" latinLnBrk="0" hangingPunct="1">
              <a:lnSpc>
                <a:spcPct val="100000"/>
              </a:lnSpc>
              <a:spcBef>
                <a:spcPts val="0"/>
              </a:spcBef>
              <a:spcAft>
                <a:spcPts val="0"/>
              </a:spcAft>
              <a:buClrTx/>
              <a:buSzTx/>
              <a:buFontTx/>
              <a:buChar char="-"/>
              <a:tabLst/>
              <a:defRPr/>
            </a:pPr>
            <a:endParaRPr lang="en-GB" sz="2400" kern="1200" dirty="0">
              <a:solidFill>
                <a:schemeClr val="tx1"/>
              </a:solidFill>
              <a:effectLst/>
              <a:latin typeface="+mn-lt"/>
              <a:ea typeface="+mn-ea"/>
              <a:cs typeface="+mn-cs"/>
            </a:endParaRPr>
          </a:p>
          <a:p>
            <a:pPr marL="342900" indent="-342900">
              <a:buFontTx/>
              <a:buChar char="-"/>
            </a:pPr>
            <a:endParaRPr lang="en-US" altLang="en-US" dirty="0"/>
          </a:p>
        </p:txBody>
      </p:sp>
      <p:sp>
        <p:nvSpPr>
          <p:cNvPr id="36868" name="Slide Number Placeholder 3">
            <a:extLst>
              <a:ext uri="{FF2B5EF4-FFF2-40B4-BE49-F238E27FC236}">
                <a16:creationId xmlns:a16="http://schemas.microsoft.com/office/drawing/2014/main" id="{8EBC052E-5C00-4742-8E7A-8235ECCDBE5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E8AF9CA-EAD1-4FF1-8364-E3BEC9116406}" type="slidenum">
              <a:rPr lang="en-GB" altLang="en-US" smtClean="0"/>
              <a:pPr/>
              <a:t>7</a:t>
            </a:fld>
            <a:endParaRPr lang="en-GB"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400" kern="1200">
                <a:solidFill>
                  <a:schemeClr val="tx1"/>
                </a:solidFill>
                <a:effectLst/>
                <a:latin typeface="+mn-lt"/>
                <a:ea typeface="+mn-ea"/>
                <a:cs typeface="+mn-cs"/>
              </a:rPr>
              <a:t>The open call was formally launched in October 2019 in Athens. Despite the COVID-19 pandemic, the Fund Operator was able to conclude the selection process before summer 2020. </a:t>
            </a:r>
          </a:p>
          <a:p>
            <a:r>
              <a:rPr lang="en-GB" sz="2400" kern="1200">
                <a:solidFill>
                  <a:schemeClr val="tx1"/>
                </a:solidFill>
                <a:effectLst/>
                <a:latin typeface="+mn-lt"/>
                <a:ea typeface="+mn-ea"/>
                <a:cs typeface="+mn-cs"/>
              </a:rPr>
              <a:t>UDI  as the Donor Project Partner was included in the selection committee. </a:t>
            </a:r>
          </a:p>
          <a:p>
            <a:r>
              <a:rPr lang="en-GB" sz="2400" kern="1200">
                <a:solidFill>
                  <a:schemeClr val="tx1"/>
                </a:solidFill>
                <a:effectLst/>
                <a:latin typeface="+mn-lt"/>
                <a:ea typeface="+mn-ea"/>
                <a:cs typeface="+mn-cs"/>
              </a:rPr>
              <a:t>The contracts with the five selected NGOs were signed during August, securing 214 reception places for vulnerable groups including unaccompanied minors.</a:t>
            </a:r>
          </a:p>
          <a:p>
            <a:r>
              <a:rPr lang="en-GB" sz="2400" kern="1200">
                <a:solidFill>
                  <a:schemeClr val="tx1"/>
                </a:solidFill>
                <a:effectLst/>
                <a:latin typeface="+mn-lt"/>
                <a:ea typeface="+mn-ea"/>
                <a:cs typeface="+mn-cs"/>
              </a:rPr>
              <a:t>It is foreseen that up to 1000 beneficiaries will benefit from the rotating 214 reception places. </a:t>
            </a:r>
          </a:p>
          <a:p>
            <a:r>
              <a:rPr lang="en-GB" sz="2400" kern="1200">
                <a:solidFill>
                  <a:schemeClr val="tx1"/>
                </a:solidFill>
                <a:effectLst/>
                <a:latin typeface="+mn-lt"/>
                <a:ea typeface="+mn-ea"/>
                <a:cs typeface="+mn-cs"/>
              </a:rPr>
              <a:t>Most of the NGOs are now in operations with 2 of the shelters fully operational and 3 still being set-up</a:t>
            </a:r>
            <a:endParaRPr lang="en-GB"/>
          </a:p>
        </p:txBody>
      </p:sp>
      <p:sp>
        <p:nvSpPr>
          <p:cNvPr id="4" name="Slide Number Placeholder 3"/>
          <p:cNvSpPr>
            <a:spLocks noGrp="1"/>
          </p:cNvSpPr>
          <p:nvPr>
            <p:ph type="sldNum" sz="quarter" idx="5"/>
          </p:nvPr>
        </p:nvSpPr>
        <p:spPr/>
        <p:txBody>
          <a:bodyPr/>
          <a:lstStyle/>
          <a:p>
            <a:fld id="{F9DA259D-87B2-48A8-8896-0559A1CBD787}" type="slidenum">
              <a:rPr lang="en-GB" smtClean="0"/>
              <a:t>8</a:t>
            </a:fld>
            <a:endParaRPr lang="en-GB"/>
          </a:p>
        </p:txBody>
      </p:sp>
    </p:spTree>
    <p:extLst>
      <p:ext uri="{BB962C8B-B14F-4D97-AF65-F5344CB8AC3E}">
        <p14:creationId xmlns:p14="http://schemas.microsoft.com/office/powerpoint/2010/main" val="12020442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7000"/>
              </a:lnSpc>
              <a:spcAft>
                <a:spcPts val="0"/>
              </a:spcAft>
            </a:pPr>
            <a:r>
              <a:rPr lang="is-IS" dirty="0"/>
              <a:t>Fund </a:t>
            </a:r>
            <a:r>
              <a:rPr lang="is-IS" dirty="0" err="1"/>
              <a:t>Operator</a:t>
            </a:r>
            <a:r>
              <a:rPr lang="is-IS" dirty="0"/>
              <a:t>:</a:t>
            </a:r>
            <a:r>
              <a:rPr lang="cs-CZ" sz="2400" dirty="0">
                <a:effectLst/>
                <a:latin typeface="Calibri" panose="020F0502020204030204" pitchFamily="34" charset="0"/>
                <a:ea typeface="Times New Roman" panose="02020603050405020304" pitchFamily="18" charset="0"/>
                <a:cs typeface="Times New Roman" panose="02020603050405020304" pitchFamily="18" charset="0"/>
              </a:rPr>
              <a:t>Crowe SOL/Human Rights 360</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1828252" rtl="0" eaLnBrk="1" fontAlgn="auto" latinLnBrk="0" hangingPunct="1">
              <a:lnSpc>
                <a:spcPct val="100000"/>
              </a:lnSpc>
              <a:spcBef>
                <a:spcPts val="0"/>
              </a:spcBef>
              <a:spcAft>
                <a:spcPts val="0"/>
              </a:spcAft>
              <a:buClrTx/>
              <a:buSzTx/>
              <a:buFontTx/>
              <a:buNone/>
              <a:tabLst/>
              <a:defRPr/>
            </a:pPr>
            <a:r>
              <a:rPr lang="en-GB" sz="2400" kern="1200" dirty="0">
                <a:solidFill>
                  <a:schemeClr val="tx1"/>
                </a:solidFill>
                <a:effectLst/>
                <a:latin typeface="+mn-lt"/>
                <a:ea typeface="+mn-ea"/>
                <a:cs typeface="+mn-cs"/>
              </a:rPr>
              <a:t>Total grant: € 6,500,000</a:t>
            </a:r>
          </a:p>
          <a:p>
            <a:r>
              <a:rPr lang="en-GB" sz="2400" kern="1200" dirty="0">
                <a:solidFill>
                  <a:schemeClr val="tx1"/>
                </a:solidFill>
                <a:effectLst/>
                <a:latin typeface="+mn-lt"/>
                <a:ea typeface="+mn-ea"/>
                <a:cs typeface="+mn-cs"/>
              </a:rPr>
              <a:t>The objective of the programme managed is “Strengthened Social and Economic Cohesion”. </a:t>
            </a:r>
            <a:endParaRPr lang="en-GB" dirty="0"/>
          </a:p>
        </p:txBody>
      </p:sp>
      <p:sp>
        <p:nvSpPr>
          <p:cNvPr id="4" name="Slide Number Placeholder 3"/>
          <p:cNvSpPr>
            <a:spLocks noGrp="1"/>
          </p:cNvSpPr>
          <p:nvPr>
            <p:ph type="sldNum" sz="quarter" idx="5"/>
          </p:nvPr>
        </p:nvSpPr>
        <p:spPr/>
        <p:txBody>
          <a:bodyPr/>
          <a:lstStyle/>
          <a:p>
            <a:fld id="{F9DA259D-87B2-48A8-8896-0559A1CBD787}" type="slidenum">
              <a:rPr lang="en-GB" smtClean="0"/>
              <a:t>9</a:t>
            </a:fld>
            <a:endParaRPr lang="en-GB"/>
          </a:p>
        </p:txBody>
      </p:sp>
    </p:spTree>
    <p:extLst>
      <p:ext uri="{BB962C8B-B14F-4D97-AF65-F5344CB8AC3E}">
        <p14:creationId xmlns:p14="http://schemas.microsoft.com/office/powerpoint/2010/main" val="39933784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programme is implemented through 3 pre-defined projects.</a:t>
            </a:r>
          </a:p>
          <a:p>
            <a:r>
              <a:rPr lang="en-GB" dirty="0"/>
              <a:t>The programme supports the following l areas: </a:t>
            </a:r>
          </a:p>
          <a:p>
            <a:pPr marL="0" indent="0">
              <a:spcBef>
                <a:spcPts val="1200"/>
              </a:spcBef>
              <a:spcAft>
                <a:spcPts val="1200"/>
              </a:spcAft>
              <a:buFont typeface="Arial" panose="020B0604020202020204" pitchFamily="34" charset="0"/>
              <a:buNone/>
            </a:pPr>
            <a:r>
              <a:rPr lang="en-US" altLang="en-US" dirty="0">
                <a:solidFill>
                  <a:schemeClr val="tx1"/>
                </a:solidFill>
              </a:rPr>
              <a:t>- Social and economic development in specific geographic areas</a:t>
            </a:r>
          </a:p>
          <a:p>
            <a:pPr marL="0" indent="0">
              <a:spcBef>
                <a:spcPts val="1200"/>
              </a:spcBef>
              <a:spcAft>
                <a:spcPts val="1200"/>
              </a:spcAft>
              <a:buFont typeface="Arial" panose="020B0604020202020204" pitchFamily="34" charset="0"/>
              <a:buNone/>
            </a:pPr>
            <a:r>
              <a:rPr lang="en-US" altLang="en-US" dirty="0">
                <a:solidFill>
                  <a:schemeClr val="tx1"/>
                </a:solidFill>
              </a:rPr>
              <a:t>- Anti-discriminatory activities focusing on groups vulnerable to social and economic exclusion</a:t>
            </a:r>
          </a:p>
          <a:p>
            <a:pPr marL="0" indent="0">
              <a:spcBef>
                <a:spcPts val="1200"/>
              </a:spcBef>
              <a:spcAft>
                <a:spcPts val="1200"/>
              </a:spcAft>
              <a:buFont typeface="Arial" panose="020B0604020202020204" pitchFamily="34" charset="0"/>
              <a:buNone/>
            </a:pPr>
            <a:r>
              <a:rPr lang="en-US" altLang="en-US" dirty="0">
                <a:solidFill>
                  <a:schemeClr val="tx1"/>
                </a:solidFill>
              </a:rPr>
              <a:t>- Interventions to increase job prospects</a:t>
            </a:r>
          </a:p>
          <a:p>
            <a:pPr marL="0" indent="0">
              <a:spcBef>
                <a:spcPts val="1200"/>
              </a:spcBef>
              <a:spcAft>
                <a:spcPts val="1200"/>
              </a:spcAft>
              <a:buFont typeface="Arial" panose="020B0604020202020204" pitchFamily="34" charset="0"/>
              <a:buNone/>
            </a:pPr>
            <a:r>
              <a:rPr lang="en-US" altLang="en-US" dirty="0">
                <a:solidFill>
                  <a:schemeClr val="tx1"/>
                </a:solidFill>
              </a:rPr>
              <a:t>- Interventions to increase job capacity, especially among the most vulnerable</a:t>
            </a:r>
          </a:p>
          <a:p>
            <a:pPr marL="0" indent="0">
              <a:spcBef>
                <a:spcPts val="1200"/>
              </a:spcBef>
              <a:spcAft>
                <a:spcPts val="1200"/>
              </a:spcAft>
              <a:buFont typeface="Arial" panose="020B0604020202020204" pitchFamily="34" charset="0"/>
              <a:buNone/>
            </a:pPr>
            <a:r>
              <a:rPr lang="en-US" altLang="en-US" dirty="0">
                <a:solidFill>
                  <a:schemeClr val="tx1"/>
                </a:solidFill>
              </a:rPr>
              <a:t>- Quality of and access to social/welfare services</a:t>
            </a:r>
          </a:p>
          <a:p>
            <a:pPr marL="0" indent="0">
              <a:spcBef>
                <a:spcPts val="1200"/>
              </a:spcBef>
              <a:spcAft>
                <a:spcPts val="1200"/>
              </a:spcAft>
              <a:buFont typeface="Arial" panose="020B0604020202020204" pitchFamily="34" charset="0"/>
              <a:buNone/>
            </a:pPr>
            <a:r>
              <a:rPr lang="en-US" altLang="en-US" dirty="0">
                <a:solidFill>
                  <a:schemeClr val="tx1"/>
                </a:solidFill>
              </a:rPr>
              <a:t>- Networking and policy exchanges between municipalities</a:t>
            </a:r>
          </a:p>
          <a:p>
            <a:endParaRPr lang="en-GB" dirty="0"/>
          </a:p>
        </p:txBody>
      </p:sp>
      <p:sp>
        <p:nvSpPr>
          <p:cNvPr id="4" name="Slide Number Placeholder 3"/>
          <p:cNvSpPr>
            <a:spLocks noGrp="1"/>
          </p:cNvSpPr>
          <p:nvPr>
            <p:ph type="sldNum" sz="quarter" idx="5"/>
          </p:nvPr>
        </p:nvSpPr>
        <p:spPr/>
        <p:txBody>
          <a:bodyPr/>
          <a:lstStyle/>
          <a:p>
            <a:fld id="{F9DA259D-87B2-48A8-8896-0559A1CBD787}" type="slidenum">
              <a:rPr lang="en-GB" smtClean="0"/>
              <a:t>10</a:t>
            </a:fld>
            <a:endParaRPr lang="en-GB"/>
          </a:p>
        </p:txBody>
      </p:sp>
    </p:spTree>
    <p:extLst>
      <p:ext uri="{BB962C8B-B14F-4D97-AF65-F5344CB8AC3E}">
        <p14:creationId xmlns:p14="http://schemas.microsoft.com/office/powerpoint/2010/main" val="16573519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3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Master" Target="../slideMasters/slideMaster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Layouts/_rels/slideLayout3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Master" Target="../slideMasters/slideMaster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Layouts/_rels/slideLayout3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Master" Target="../slideMasters/slideMaster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light background">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1260157" y="6382328"/>
            <a:ext cx="18332511" cy="1231106"/>
          </a:xfrm>
        </p:spPr>
        <p:txBody>
          <a:bodyPr wrap="square" lIns="0" tIns="0" rIns="0" bIns="0" anchor="ctr">
            <a:spAutoFit/>
          </a:bodyPr>
          <a:lstStyle>
            <a:lvl1pPr algn="l">
              <a:defRPr sz="8000"/>
            </a:lvl1pPr>
          </a:lstStyle>
          <a:p>
            <a:r>
              <a:rPr lang="nb-NO" err="1"/>
              <a:t>Click</a:t>
            </a:r>
            <a:r>
              <a:rPr lang="nb-NO"/>
              <a:t> to </a:t>
            </a:r>
            <a:r>
              <a:rPr lang="nb-NO" err="1"/>
              <a:t>add</a:t>
            </a:r>
            <a:r>
              <a:rPr lang="nb-NO"/>
              <a:t> </a:t>
            </a:r>
            <a:r>
              <a:rPr lang="nb-NO" err="1"/>
              <a:t>title</a:t>
            </a:r>
            <a:endParaRPr lang="nb-NO"/>
          </a:p>
        </p:txBody>
      </p:sp>
      <p:sp>
        <p:nvSpPr>
          <p:cNvPr id="4" name="Plassholder for dato 3"/>
          <p:cNvSpPr>
            <a:spLocks noGrp="1"/>
          </p:cNvSpPr>
          <p:nvPr>
            <p:ph type="dt" sz="half" idx="10"/>
          </p:nvPr>
        </p:nvSpPr>
        <p:spPr>
          <a:xfrm>
            <a:off x="19136392" y="12705989"/>
            <a:ext cx="3985698" cy="461665"/>
          </a:xfrm>
          <a:prstGeom prst="rect">
            <a:avLst/>
          </a:prstGeom>
        </p:spPr>
        <p:txBody>
          <a:bodyPr anchor="b">
            <a:spAutoFit/>
          </a:bodyPr>
          <a:lstStyle>
            <a:lvl1pPr>
              <a:defRPr sz="3000">
                <a:solidFill>
                  <a:schemeClr val="dk2"/>
                </a:solidFill>
              </a:defRPr>
            </a:lvl1pPr>
          </a:lstStyle>
          <a:p>
            <a:fld id="{D5906656-A9BE-4917-BFD7-16C60DDEE872}" type="datetime1">
              <a:rPr lang="nb-NO" smtClean="0"/>
              <a:t>26.11.2020</a:t>
            </a:fld>
            <a:endParaRPr lang="nb-NO"/>
          </a:p>
        </p:txBody>
      </p:sp>
      <p:sp>
        <p:nvSpPr>
          <p:cNvPr id="13" name="Plassholder for tekst 12"/>
          <p:cNvSpPr>
            <a:spLocks noGrp="1"/>
          </p:cNvSpPr>
          <p:nvPr>
            <p:ph type="body" sz="quarter" idx="13" hasCustomPrompt="1"/>
          </p:nvPr>
        </p:nvSpPr>
        <p:spPr>
          <a:xfrm>
            <a:off x="1260157" y="12153389"/>
            <a:ext cx="4220063" cy="461665"/>
          </a:xfrm>
        </p:spPr>
        <p:txBody>
          <a:bodyPr anchor="b">
            <a:spAutoFit/>
          </a:bodyPr>
          <a:lstStyle>
            <a:lvl1pPr marL="0" indent="0">
              <a:buNone/>
              <a:defRPr b="1">
                <a:solidFill>
                  <a:schemeClr val="dk2"/>
                </a:solidFill>
              </a:defRPr>
            </a:lvl1pPr>
          </a:lstStyle>
          <a:p>
            <a:pPr lvl="0"/>
            <a:r>
              <a:rPr lang="nb-NO" err="1"/>
              <a:t>Name</a:t>
            </a:r>
            <a:endParaRPr lang="en-GB"/>
          </a:p>
        </p:txBody>
      </p:sp>
      <p:sp>
        <p:nvSpPr>
          <p:cNvPr id="14" name="Plassholder for tekst 12"/>
          <p:cNvSpPr>
            <a:spLocks noGrp="1"/>
          </p:cNvSpPr>
          <p:nvPr>
            <p:ph type="body" sz="quarter" idx="14" hasCustomPrompt="1"/>
          </p:nvPr>
        </p:nvSpPr>
        <p:spPr>
          <a:xfrm>
            <a:off x="1260157" y="12707725"/>
            <a:ext cx="4220063" cy="461665"/>
          </a:xfrm>
        </p:spPr>
        <p:txBody>
          <a:bodyPr anchor="b">
            <a:spAutoFit/>
          </a:bodyPr>
          <a:lstStyle>
            <a:lvl1pPr marL="0" indent="0">
              <a:buNone/>
              <a:defRPr b="1">
                <a:solidFill>
                  <a:schemeClr val="dk2"/>
                </a:solidFill>
              </a:defRPr>
            </a:lvl1pPr>
          </a:lstStyle>
          <a:p>
            <a:pPr lvl="0"/>
            <a:r>
              <a:rPr lang="nb-NO" err="1"/>
              <a:t>Title</a:t>
            </a:r>
            <a:endParaRPr lang="en-GB"/>
          </a:p>
        </p:txBody>
      </p:sp>
      <p:sp>
        <p:nvSpPr>
          <p:cNvPr id="17" name="Plassholder for tekst 12"/>
          <p:cNvSpPr>
            <a:spLocks noGrp="1"/>
          </p:cNvSpPr>
          <p:nvPr>
            <p:ph type="body" sz="quarter" idx="15" hasCustomPrompt="1"/>
          </p:nvPr>
        </p:nvSpPr>
        <p:spPr>
          <a:xfrm>
            <a:off x="10200074" y="12146546"/>
            <a:ext cx="6767125" cy="461665"/>
          </a:xfrm>
        </p:spPr>
        <p:txBody>
          <a:bodyPr wrap="square" anchor="b">
            <a:spAutoFit/>
          </a:bodyPr>
          <a:lstStyle>
            <a:lvl1pPr marL="0" indent="0">
              <a:buNone/>
              <a:defRPr b="0">
                <a:solidFill>
                  <a:schemeClr val="dk2"/>
                </a:solidFill>
              </a:defRPr>
            </a:lvl1pPr>
          </a:lstStyle>
          <a:p>
            <a:pPr lvl="0"/>
            <a:r>
              <a:rPr lang="nb-NO"/>
              <a:t>Office</a:t>
            </a:r>
            <a:endParaRPr lang="en-GB"/>
          </a:p>
        </p:txBody>
      </p:sp>
      <p:sp>
        <p:nvSpPr>
          <p:cNvPr id="18" name="Plassholder for tekst 12"/>
          <p:cNvSpPr>
            <a:spLocks noGrp="1"/>
          </p:cNvSpPr>
          <p:nvPr>
            <p:ph type="body" sz="quarter" idx="16" hasCustomPrompt="1"/>
          </p:nvPr>
        </p:nvSpPr>
        <p:spPr>
          <a:xfrm>
            <a:off x="10200075" y="12705989"/>
            <a:ext cx="6767125" cy="461665"/>
          </a:xfrm>
        </p:spPr>
        <p:txBody>
          <a:bodyPr wrap="square" anchor="b">
            <a:spAutoFit/>
          </a:bodyPr>
          <a:lstStyle>
            <a:lvl1pPr marL="0" indent="0">
              <a:buNone/>
              <a:defRPr b="0">
                <a:solidFill>
                  <a:schemeClr val="dk2"/>
                </a:solidFill>
              </a:defRPr>
            </a:lvl1pPr>
          </a:lstStyle>
          <a:p>
            <a:pPr lvl="0"/>
            <a:r>
              <a:rPr lang="nb-NO"/>
              <a:t>Company</a:t>
            </a:r>
            <a:endParaRPr lang="en-GB"/>
          </a:p>
        </p:txBody>
      </p:sp>
      <p:pic>
        <p:nvPicPr>
          <p:cNvPr id="20" name="Bilde 19"/>
          <p:cNvPicPr>
            <a:picLocks noChangeAspect="1"/>
          </p:cNvPicPr>
          <p:nvPr userDrawn="1"/>
        </p:nvPicPr>
        <p:blipFill>
          <a:blip r:embed="rId2"/>
          <a:stretch>
            <a:fillRect/>
          </a:stretch>
        </p:blipFill>
        <p:spPr>
          <a:xfrm>
            <a:off x="1" y="0"/>
            <a:ext cx="24380825" cy="2413702"/>
          </a:xfrm>
          <a:prstGeom prst="rect">
            <a:avLst/>
          </a:prstGeom>
        </p:spPr>
      </p:pic>
    </p:spTree>
    <p:extLst>
      <p:ext uri="{BB962C8B-B14F-4D97-AF65-F5344CB8AC3E}">
        <p14:creationId xmlns:p14="http://schemas.microsoft.com/office/powerpoint/2010/main" val="1846559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diagram">
    <p:spTree>
      <p:nvGrpSpPr>
        <p:cNvPr id="1" name=""/>
        <p:cNvGrpSpPr/>
        <p:nvPr/>
      </p:nvGrpSpPr>
      <p:grpSpPr>
        <a:xfrm>
          <a:off x="0" y="0"/>
          <a:ext cx="0" cy="0"/>
          <a:chOff x="0" y="0"/>
          <a:chExt cx="0" cy="0"/>
        </a:xfrm>
      </p:grpSpPr>
      <p:sp>
        <p:nvSpPr>
          <p:cNvPr id="2" name="Plassholder for diagram 1"/>
          <p:cNvSpPr>
            <a:spLocks noGrp="1"/>
          </p:cNvSpPr>
          <p:nvPr>
            <p:ph type="chart" sz="quarter" idx="11" hasCustomPrompt="1"/>
          </p:nvPr>
        </p:nvSpPr>
        <p:spPr>
          <a:xfrm>
            <a:off x="5742718" y="1168400"/>
            <a:ext cx="17375190" cy="11111129"/>
          </a:xfrm>
          <a:prstGeom prst="rect">
            <a:avLst/>
          </a:prstGeom>
        </p:spPr>
        <p:txBody>
          <a:bodyPr lIns="0" tIns="0" rIns="0" bIns="0"/>
          <a:lstStyle>
            <a:lvl1pPr>
              <a:defRPr/>
            </a:lvl1pPr>
          </a:lstStyle>
          <a:p>
            <a:r>
              <a:rPr lang="en-GB"/>
              <a:t>Click the icon to add a chart</a:t>
            </a:r>
          </a:p>
        </p:txBody>
      </p:sp>
      <p:sp>
        <p:nvSpPr>
          <p:cNvPr id="6" name="Plassholder for innhold 2"/>
          <p:cNvSpPr>
            <a:spLocks noGrp="1"/>
          </p:cNvSpPr>
          <p:nvPr>
            <p:ph idx="12" hasCustomPrompt="1"/>
          </p:nvPr>
        </p:nvSpPr>
        <p:spPr>
          <a:xfrm>
            <a:off x="1260386" y="1629141"/>
            <a:ext cx="4010673" cy="10650388"/>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8"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1"/>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3108680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diagram red">
    <p:spTree>
      <p:nvGrpSpPr>
        <p:cNvPr id="1" name=""/>
        <p:cNvGrpSpPr/>
        <p:nvPr/>
      </p:nvGrpSpPr>
      <p:grpSpPr>
        <a:xfrm>
          <a:off x="0" y="0"/>
          <a:ext cx="0" cy="0"/>
          <a:chOff x="0" y="0"/>
          <a:chExt cx="0" cy="0"/>
        </a:xfrm>
      </p:grpSpPr>
      <p:sp>
        <p:nvSpPr>
          <p:cNvPr id="2" name="Plassholder for diagram 1"/>
          <p:cNvSpPr>
            <a:spLocks noGrp="1"/>
          </p:cNvSpPr>
          <p:nvPr>
            <p:ph type="chart" sz="quarter" idx="11" hasCustomPrompt="1"/>
          </p:nvPr>
        </p:nvSpPr>
        <p:spPr>
          <a:xfrm>
            <a:off x="5742718" y="1168400"/>
            <a:ext cx="17375190" cy="11111129"/>
          </a:xfrm>
          <a:prstGeom prst="rect">
            <a:avLst/>
          </a:prstGeom>
        </p:spPr>
        <p:txBody>
          <a:bodyPr lIns="0" tIns="0" rIns="0" bIns="0"/>
          <a:lstStyle>
            <a:lvl1pPr>
              <a:defRPr/>
            </a:lvl1pPr>
          </a:lstStyle>
          <a:p>
            <a:r>
              <a:rPr lang="en-GB"/>
              <a:t>Click the icon to add a chart</a:t>
            </a:r>
          </a:p>
        </p:txBody>
      </p:sp>
      <p:sp>
        <p:nvSpPr>
          <p:cNvPr id="6" name="Plassholder for innhold 2"/>
          <p:cNvSpPr>
            <a:spLocks noGrp="1"/>
          </p:cNvSpPr>
          <p:nvPr>
            <p:ph idx="12" hasCustomPrompt="1"/>
          </p:nvPr>
        </p:nvSpPr>
        <p:spPr>
          <a:xfrm>
            <a:off x="1260386" y="1629141"/>
            <a:ext cx="4010673" cy="10650388"/>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8"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2"/>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1922626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table">
    <p:spTree>
      <p:nvGrpSpPr>
        <p:cNvPr id="1" name=""/>
        <p:cNvGrpSpPr/>
        <p:nvPr/>
      </p:nvGrpSpPr>
      <p:grpSpPr>
        <a:xfrm>
          <a:off x="0" y="0"/>
          <a:ext cx="0" cy="0"/>
          <a:chOff x="0" y="0"/>
          <a:chExt cx="0" cy="0"/>
        </a:xfrm>
      </p:grpSpPr>
      <p:sp>
        <p:nvSpPr>
          <p:cNvPr id="2" name="Plassholder for tabell 1"/>
          <p:cNvSpPr>
            <a:spLocks noGrp="1"/>
          </p:cNvSpPr>
          <p:nvPr>
            <p:ph type="tbl" sz="quarter" idx="12" hasCustomPrompt="1"/>
          </p:nvPr>
        </p:nvSpPr>
        <p:spPr>
          <a:xfrm>
            <a:off x="5742718" y="1168400"/>
            <a:ext cx="17375191" cy="11111129"/>
          </a:xfrm>
          <a:prstGeom prst="rect">
            <a:avLst/>
          </a:prstGeom>
        </p:spPr>
        <p:txBody>
          <a:bodyPr lIns="0" tIns="0" rIns="0" bIns="0"/>
          <a:lstStyle>
            <a:lvl1pPr>
              <a:defRPr/>
            </a:lvl1pPr>
          </a:lstStyle>
          <a:p>
            <a:r>
              <a:rPr lang="en-GB"/>
              <a:t>Click on the icon to add a table</a:t>
            </a:r>
          </a:p>
        </p:txBody>
      </p:sp>
      <p:sp>
        <p:nvSpPr>
          <p:cNvPr id="8" name="Plassholder for innhold 2"/>
          <p:cNvSpPr>
            <a:spLocks noGrp="1"/>
          </p:cNvSpPr>
          <p:nvPr>
            <p:ph idx="11" hasCustomPrompt="1"/>
          </p:nvPr>
        </p:nvSpPr>
        <p:spPr>
          <a:xfrm>
            <a:off x="1260386" y="1629141"/>
            <a:ext cx="4010673" cy="10650388"/>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9"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1"/>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7365848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table red">
    <p:spTree>
      <p:nvGrpSpPr>
        <p:cNvPr id="1" name=""/>
        <p:cNvGrpSpPr/>
        <p:nvPr/>
      </p:nvGrpSpPr>
      <p:grpSpPr>
        <a:xfrm>
          <a:off x="0" y="0"/>
          <a:ext cx="0" cy="0"/>
          <a:chOff x="0" y="0"/>
          <a:chExt cx="0" cy="0"/>
        </a:xfrm>
      </p:grpSpPr>
      <p:sp>
        <p:nvSpPr>
          <p:cNvPr id="2" name="Plassholder for tabell 1"/>
          <p:cNvSpPr>
            <a:spLocks noGrp="1"/>
          </p:cNvSpPr>
          <p:nvPr>
            <p:ph type="tbl" sz="quarter" idx="12" hasCustomPrompt="1"/>
          </p:nvPr>
        </p:nvSpPr>
        <p:spPr>
          <a:xfrm>
            <a:off x="5742718" y="1168400"/>
            <a:ext cx="17375191" cy="11111129"/>
          </a:xfrm>
          <a:prstGeom prst="rect">
            <a:avLst/>
          </a:prstGeom>
        </p:spPr>
        <p:txBody>
          <a:bodyPr lIns="0" tIns="0" rIns="0" bIns="0"/>
          <a:lstStyle>
            <a:lvl1pPr>
              <a:defRPr/>
            </a:lvl1pPr>
          </a:lstStyle>
          <a:p>
            <a:r>
              <a:rPr lang="en-GB"/>
              <a:t>Click on the icon to add a table</a:t>
            </a:r>
          </a:p>
        </p:txBody>
      </p:sp>
      <p:sp>
        <p:nvSpPr>
          <p:cNvPr id="8" name="Plassholder for innhold 2"/>
          <p:cNvSpPr>
            <a:spLocks noGrp="1"/>
          </p:cNvSpPr>
          <p:nvPr>
            <p:ph idx="11" hasCustomPrompt="1"/>
          </p:nvPr>
        </p:nvSpPr>
        <p:spPr>
          <a:xfrm>
            <a:off x="1260386" y="1629141"/>
            <a:ext cx="4010673" cy="10650388"/>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9"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2"/>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491945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Large text red">
    <p:bg>
      <p:bgPr>
        <a:solidFill>
          <a:schemeClr val="accent2"/>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260157" y="5633541"/>
            <a:ext cx="21028462" cy="1384995"/>
          </a:xfrm>
        </p:spPr>
        <p:txBody>
          <a:bodyPr anchor="ctr"/>
          <a:lstStyle>
            <a:lvl1pPr>
              <a:defRPr sz="9000">
                <a:solidFill>
                  <a:schemeClr val="lt1"/>
                </a:solidFill>
              </a:defRPr>
            </a:lvl1pPr>
          </a:lstStyle>
          <a:p>
            <a:r>
              <a:rPr lang="nb-NO" err="1"/>
              <a:t>Click</a:t>
            </a:r>
            <a:r>
              <a:rPr lang="nb-NO"/>
              <a:t> to </a:t>
            </a:r>
            <a:r>
              <a:rPr lang="nb-NO" err="1"/>
              <a:t>add</a:t>
            </a:r>
            <a:r>
              <a:rPr lang="nb-NO"/>
              <a:t> </a:t>
            </a:r>
            <a:r>
              <a:rPr lang="nb-NO" err="1"/>
              <a:t>title</a:t>
            </a:r>
            <a:endParaRPr lang="nb-NO"/>
          </a:p>
        </p:txBody>
      </p:sp>
      <p:sp>
        <p:nvSpPr>
          <p:cNvPr id="7"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8032043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Large text green">
    <p:bg>
      <p:bgPr>
        <a:solidFill>
          <a:schemeClr val="accent3"/>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260157" y="5633541"/>
            <a:ext cx="21028462" cy="1384995"/>
          </a:xfrm>
        </p:spPr>
        <p:txBody>
          <a:bodyPr anchor="ctr"/>
          <a:lstStyle>
            <a:lvl1pPr>
              <a:defRPr sz="9000">
                <a:solidFill>
                  <a:schemeClr val="lt1"/>
                </a:solidFill>
              </a:defRPr>
            </a:lvl1pPr>
          </a:lstStyle>
          <a:p>
            <a:r>
              <a:rPr lang="nb-NO" err="1"/>
              <a:t>Click</a:t>
            </a:r>
            <a:r>
              <a:rPr lang="nb-NO"/>
              <a:t> to </a:t>
            </a:r>
            <a:r>
              <a:rPr lang="nb-NO" err="1"/>
              <a:t>add</a:t>
            </a:r>
            <a:r>
              <a:rPr lang="nb-NO"/>
              <a:t> </a:t>
            </a:r>
            <a:r>
              <a:rPr lang="nb-NO" err="1"/>
              <a:t>title</a:t>
            </a:r>
            <a:endParaRPr lang="nb-NO"/>
          </a:p>
        </p:txBody>
      </p:sp>
      <p:sp>
        <p:nvSpPr>
          <p:cNvPr id="7"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825927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Large text blue">
    <p:bg>
      <p:bgPr>
        <a:solidFill>
          <a:schemeClr val="accent1"/>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260157" y="5633541"/>
            <a:ext cx="21028462" cy="1384995"/>
          </a:xfrm>
        </p:spPr>
        <p:txBody>
          <a:bodyPr anchor="ctr"/>
          <a:lstStyle>
            <a:lvl1pPr>
              <a:defRPr sz="9000">
                <a:solidFill>
                  <a:schemeClr val="lt1"/>
                </a:solidFill>
              </a:defRPr>
            </a:lvl1pPr>
          </a:lstStyle>
          <a:p>
            <a:r>
              <a:rPr lang="nb-NO" err="1"/>
              <a:t>Click</a:t>
            </a:r>
            <a:r>
              <a:rPr lang="nb-NO"/>
              <a:t> to </a:t>
            </a:r>
            <a:r>
              <a:rPr lang="nb-NO" err="1"/>
              <a:t>add</a:t>
            </a:r>
            <a:r>
              <a:rPr lang="nb-NO"/>
              <a:t> </a:t>
            </a:r>
            <a:r>
              <a:rPr lang="nb-NO" err="1"/>
              <a:t>title</a:t>
            </a:r>
            <a:endParaRPr lang="nb-NO"/>
          </a:p>
        </p:txBody>
      </p:sp>
      <p:sp>
        <p:nvSpPr>
          <p:cNvPr id="7"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0234121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lvl1pPr>
          </a:lstStyle>
          <a:p>
            <a:r>
              <a:rPr lang="nb-NO" err="1"/>
              <a:t>Click</a:t>
            </a:r>
            <a:r>
              <a:rPr lang="nb-NO"/>
              <a:t> to </a:t>
            </a:r>
            <a:r>
              <a:rPr lang="nb-NO" err="1"/>
              <a:t>add</a:t>
            </a:r>
            <a:r>
              <a:rPr lang="nb-NO"/>
              <a:t> </a:t>
            </a:r>
            <a:r>
              <a:rPr lang="nb-NO" err="1"/>
              <a:t>title</a:t>
            </a:r>
            <a:endParaRPr lang="nb-NO"/>
          </a:p>
        </p:txBody>
      </p:sp>
    </p:spTree>
    <p:extLst>
      <p:ext uri="{BB962C8B-B14F-4D97-AF65-F5344CB8AC3E}">
        <p14:creationId xmlns:p14="http://schemas.microsoft.com/office/powerpoint/2010/main" val="24369152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ackside">
    <p:bg>
      <p:bgPr>
        <a:blipFill>
          <a:blip r:embed="rId2"/>
          <a:stretch>
            <a:fillRect/>
          </a:stretch>
        </a:blipFill>
        <a:effectLst/>
      </p:bgPr>
    </p:bg>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1260157" y="3543261"/>
            <a:ext cx="18332511" cy="1231106"/>
          </a:xfrm>
        </p:spPr>
        <p:txBody>
          <a:bodyPr wrap="square" lIns="0" tIns="0" rIns="0" bIns="0" anchor="ctr">
            <a:spAutoFit/>
          </a:bodyPr>
          <a:lstStyle>
            <a:lvl1pPr algn="l">
              <a:defRPr sz="8000" b="1">
                <a:solidFill>
                  <a:schemeClr val="bg1"/>
                </a:solidFill>
              </a:defRPr>
            </a:lvl1pPr>
          </a:lstStyle>
          <a:p>
            <a:r>
              <a:rPr lang="nb-NO" err="1"/>
              <a:t>Click</a:t>
            </a:r>
            <a:r>
              <a:rPr lang="nb-NO"/>
              <a:t> to </a:t>
            </a:r>
            <a:r>
              <a:rPr lang="nb-NO" err="1"/>
              <a:t>add</a:t>
            </a:r>
            <a:r>
              <a:rPr lang="nb-NO"/>
              <a:t> </a:t>
            </a:r>
            <a:r>
              <a:rPr lang="nb-NO" err="1"/>
              <a:t>title</a:t>
            </a:r>
            <a:endParaRPr lang="nb-NO"/>
          </a:p>
        </p:txBody>
      </p:sp>
      <p:pic>
        <p:nvPicPr>
          <p:cNvPr id="5" name="Bilde 4"/>
          <p:cNvPicPr>
            <a:picLocks noChangeAspect="1"/>
          </p:cNvPicPr>
          <p:nvPr userDrawn="1"/>
        </p:nvPicPr>
        <p:blipFill>
          <a:blip r:embed="rId3"/>
          <a:stretch>
            <a:fillRect/>
          </a:stretch>
        </p:blipFill>
        <p:spPr>
          <a:xfrm>
            <a:off x="1" y="0"/>
            <a:ext cx="24380825" cy="2523415"/>
          </a:xfrm>
          <a:prstGeom prst="rect">
            <a:avLst/>
          </a:prstGeom>
        </p:spPr>
      </p:pic>
      <p:sp>
        <p:nvSpPr>
          <p:cNvPr id="7" name="Plassholder for tekst 6"/>
          <p:cNvSpPr>
            <a:spLocks noGrp="1"/>
          </p:cNvSpPr>
          <p:nvPr>
            <p:ph type="body" sz="quarter" idx="10" hasCustomPrompt="1"/>
          </p:nvPr>
        </p:nvSpPr>
        <p:spPr>
          <a:xfrm>
            <a:off x="1260474" y="5161524"/>
            <a:ext cx="18332193" cy="2154238"/>
          </a:xfrm>
        </p:spPr>
        <p:txBody>
          <a:bodyPr/>
          <a:lstStyle>
            <a:lvl1pPr marL="0" indent="0">
              <a:buNone/>
              <a:defRPr b="1">
                <a:solidFill>
                  <a:schemeClr val="bg1"/>
                </a:solidFill>
              </a:defRPr>
            </a:lvl1pPr>
            <a:lvl2pPr marL="914263" indent="0">
              <a:buNone/>
              <a:defRPr b="1">
                <a:solidFill>
                  <a:schemeClr val="bg1"/>
                </a:solidFill>
              </a:defRPr>
            </a:lvl2pPr>
            <a:lvl3pPr marL="1828526" indent="0">
              <a:buNone/>
              <a:defRPr b="1">
                <a:solidFill>
                  <a:schemeClr val="bg1"/>
                </a:solidFill>
              </a:defRPr>
            </a:lvl3pPr>
            <a:lvl4pPr marL="2742789" indent="0">
              <a:buNone/>
              <a:defRPr b="1">
                <a:solidFill>
                  <a:schemeClr val="bg1"/>
                </a:solidFill>
              </a:defRPr>
            </a:lvl4pPr>
            <a:lvl5pPr marL="3657052" indent="0">
              <a:buNone/>
              <a:defRPr b="1">
                <a:solidFill>
                  <a:schemeClr val="bg1"/>
                </a:solidFill>
              </a:defRPr>
            </a:lvl5pPr>
          </a:lstStyle>
          <a:p>
            <a:pPr lvl="0"/>
            <a:r>
              <a:rPr lang="nb-NO" err="1"/>
              <a:t>Click</a:t>
            </a:r>
            <a:r>
              <a:rPr lang="nb-NO"/>
              <a:t> to </a:t>
            </a:r>
            <a:r>
              <a:rPr lang="nb-NO" err="1"/>
              <a:t>add</a:t>
            </a:r>
            <a:r>
              <a:rPr lang="nb-NO"/>
              <a:t> </a:t>
            </a:r>
            <a:r>
              <a:rPr lang="nb-NO" err="1"/>
              <a:t>text</a:t>
            </a:r>
            <a:endParaRPr lang="nb-NO"/>
          </a:p>
        </p:txBody>
      </p:sp>
    </p:spTree>
    <p:extLst>
      <p:ext uri="{BB962C8B-B14F-4D97-AF65-F5344CB8AC3E}">
        <p14:creationId xmlns:p14="http://schemas.microsoft.com/office/powerpoint/2010/main" val="24686441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el-GR"/>
              <a:t>Κάντε κλικ για να επεξεργαστείτε τον τίτλο υποδείγματος</a:t>
            </a:r>
            <a:endParaRPr lang="nb-NO"/>
          </a:p>
        </p:txBody>
      </p:sp>
      <p:sp>
        <p:nvSpPr>
          <p:cNvPr id="3" name="Plassholder for innhold 2"/>
          <p:cNvSpPr>
            <a:spLocks noGrp="1"/>
          </p:cNvSpPr>
          <p:nvPr>
            <p:ph idx="1"/>
          </p:nvPr>
        </p:nvSpPr>
        <p:spPr>
          <a:xfrm>
            <a:off x="1260386" y="3091543"/>
            <a:ext cx="21861705" cy="9187986"/>
          </a:xfrm>
        </p:spPr>
        <p:txBody>
          <a:bodyPr/>
          <a:lstStyle>
            <a:lvl1pPr>
              <a:defRPr/>
            </a:lvl1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nb-NO"/>
          </a:p>
        </p:txBody>
      </p:sp>
      <p:sp>
        <p:nvSpPr>
          <p:cNvPr id="9" name="Plassholder for tekst 8"/>
          <p:cNvSpPr>
            <a:spLocks noGrp="1"/>
          </p:cNvSpPr>
          <p:nvPr>
            <p:ph type="body" sz="quarter" idx="10"/>
          </p:nvPr>
        </p:nvSpPr>
        <p:spPr>
          <a:xfrm>
            <a:off x="1259560" y="2630802"/>
            <a:ext cx="21861704" cy="461665"/>
          </a:xfrm>
        </p:spPr>
        <p:txBody>
          <a:bodyPr>
            <a:spAutoFit/>
          </a:bodyPr>
          <a:lstStyle>
            <a:lvl1pPr marL="0" indent="0">
              <a:buNone/>
              <a:defRPr b="1">
                <a:solidFill>
                  <a:schemeClr val="accent1"/>
                </a:solidFill>
              </a:defRPr>
            </a:lvl1pPr>
          </a:lstStyle>
          <a:p>
            <a:pPr lvl="0"/>
            <a:r>
              <a:rPr lang="el-GR"/>
              <a:t>Στυλ κειμένου υποδείγματος</a:t>
            </a:r>
          </a:p>
        </p:txBody>
      </p:sp>
    </p:spTree>
    <p:extLst>
      <p:ext uri="{BB962C8B-B14F-4D97-AF65-F5344CB8AC3E}">
        <p14:creationId xmlns:p14="http://schemas.microsoft.com/office/powerpoint/2010/main" val="3779215041"/>
      </p:ext>
    </p:extLst>
  </p:cSld>
  <p:clrMapOvr>
    <a:masterClrMapping/>
  </p:clrMapOvr>
  <p:transition spd="slow">
    <p:zoom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hoto background">
    <p:bg>
      <p:bgPr>
        <a:blipFill>
          <a:blip r:embed="rId2"/>
          <a:stretch>
            <a:fillRect/>
          </a:stretch>
        </a:blipFill>
        <a:effectLst/>
      </p:bgPr>
    </p:bg>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1260157" y="6382328"/>
            <a:ext cx="18332511" cy="1231106"/>
          </a:xfrm>
        </p:spPr>
        <p:txBody>
          <a:bodyPr wrap="square" lIns="0" tIns="0" rIns="0" bIns="0" anchor="ctr">
            <a:spAutoFit/>
          </a:bodyPr>
          <a:lstStyle>
            <a:lvl1pPr algn="l">
              <a:defRPr sz="8000">
                <a:solidFill>
                  <a:schemeClr val="bg1"/>
                </a:solidFill>
              </a:defRPr>
            </a:lvl1pPr>
          </a:lstStyle>
          <a:p>
            <a:r>
              <a:rPr lang="nb-NO" err="1"/>
              <a:t>Click</a:t>
            </a:r>
            <a:r>
              <a:rPr lang="nb-NO"/>
              <a:t> to </a:t>
            </a:r>
            <a:r>
              <a:rPr lang="nb-NO" err="1"/>
              <a:t>add</a:t>
            </a:r>
            <a:r>
              <a:rPr lang="nb-NO"/>
              <a:t> </a:t>
            </a:r>
            <a:r>
              <a:rPr lang="nb-NO" err="1"/>
              <a:t>title</a:t>
            </a:r>
            <a:endParaRPr lang="nb-NO"/>
          </a:p>
        </p:txBody>
      </p:sp>
      <p:sp>
        <p:nvSpPr>
          <p:cNvPr id="4" name="Plassholder for dato 3"/>
          <p:cNvSpPr>
            <a:spLocks noGrp="1"/>
          </p:cNvSpPr>
          <p:nvPr>
            <p:ph type="dt" sz="half" idx="10"/>
          </p:nvPr>
        </p:nvSpPr>
        <p:spPr>
          <a:xfrm>
            <a:off x="19136392" y="12705989"/>
            <a:ext cx="3985698" cy="461665"/>
          </a:xfrm>
          <a:prstGeom prst="rect">
            <a:avLst/>
          </a:prstGeom>
        </p:spPr>
        <p:txBody>
          <a:bodyPr anchor="b">
            <a:spAutoFit/>
          </a:bodyPr>
          <a:lstStyle>
            <a:lvl1pPr>
              <a:defRPr sz="3000">
                <a:solidFill>
                  <a:schemeClr val="bg1"/>
                </a:solidFill>
              </a:defRPr>
            </a:lvl1pPr>
          </a:lstStyle>
          <a:p>
            <a:fld id="{35900153-C3D1-4B62-A437-E57CAB8AEB13}" type="datetime1">
              <a:rPr lang="nb-NO" smtClean="0"/>
              <a:t>26.11.2020</a:t>
            </a:fld>
            <a:endParaRPr lang="nb-NO"/>
          </a:p>
        </p:txBody>
      </p:sp>
      <p:sp>
        <p:nvSpPr>
          <p:cNvPr id="13" name="Plassholder for tekst 12"/>
          <p:cNvSpPr>
            <a:spLocks noGrp="1"/>
          </p:cNvSpPr>
          <p:nvPr>
            <p:ph type="body" sz="quarter" idx="13" hasCustomPrompt="1"/>
          </p:nvPr>
        </p:nvSpPr>
        <p:spPr>
          <a:xfrm>
            <a:off x="1260157" y="12153389"/>
            <a:ext cx="4220063" cy="461665"/>
          </a:xfrm>
        </p:spPr>
        <p:txBody>
          <a:bodyPr anchor="b">
            <a:spAutoFit/>
          </a:bodyPr>
          <a:lstStyle>
            <a:lvl1pPr marL="0" indent="0">
              <a:buNone/>
              <a:defRPr b="1">
                <a:solidFill>
                  <a:schemeClr val="bg1"/>
                </a:solidFill>
              </a:defRPr>
            </a:lvl1pPr>
          </a:lstStyle>
          <a:p>
            <a:pPr lvl="0"/>
            <a:r>
              <a:rPr lang="nb-NO" err="1"/>
              <a:t>Name</a:t>
            </a:r>
            <a:endParaRPr lang="en-GB"/>
          </a:p>
        </p:txBody>
      </p:sp>
      <p:sp>
        <p:nvSpPr>
          <p:cNvPr id="14" name="Plassholder for tekst 12"/>
          <p:cNvSpPr>
            <a:spLocks noGrp="1"/>
          </p:cNvSpPr>
          <p:nvPr>
            <p:ph type="body" sz="quarter" idx="14" hasCustomPrompt="1"/>
          </p:nvPr>
        </p:nvSpPr>
        <p:spPr>
          <a:xfrm>
            <a:off x="1260157" y="12707725"/>
            <a:ext cx="4220063" cy="461665"/>
          </a:xfrm>
        </p:spPr>
        <p:txBody>
          <a:bodyPr anchor="b">
            <a:spAutoFit/>
          </a:bodyPr>
          <a:lstStyle>
            <a:lvl1pPr marL="0" indent="0">
              <a:buNone/>
              <a:defRPr b="1">
                <a:solidFill>
                  <a:schemeClr val="bg1"/>
                </a:solidFill>
              </a:defRPr>
            </a:lvl1pPr>
          </a:lstStyle>
          <a:p>
            <a:pPr lvl="0"/>
            <a:r>
              <a:rPr lang="nb-NO" err="1"/>
              <a:t>Title</a:t>
            </a:r>
            <a:endParaRPr lang="en-GB"/>
          </a:p>
        </p:txBody>
      </p:sp>
      <p:sp>
        <p:nvSpPr>
          <p:cNvPr id="17" name="Plassholder for tekst 12"/>
          <p:cNvSpPr>
            <a:spLocks noGrp="1"/>
          </p:cNvSpPr>
          <p:nvPr>
            <p:ph type="body" sz="quarter" idx="15" hasCustomPrompt="1"/>
          </p:nvPr>
        </p:nvSpPr>
        <p:spPr>
          <a:xfrm>
            <a:off x="10200074" y="12146546"/>
            <a:ext cx="6767125" cy="461665"/>
          </a:xfrm>
        </p:spPr>
        <p:txBody>
          <a:bodyPr wrap="square" anchor="b">
            <a:spAutoFit/>
          </a:bodyPr>
          <a:lstStyle>
            <a:lvl1pPr marL="0" indent="0">
              <a:buNone/>
              <a:defRPr b="0">
                <a:solidFill>
                  <a:schemeClr val="bg1"/>
                </a:solidFill>
              </a:defRPr>
            </a:lvl1pPr>
          </a:lstStyle>
          <a:p>
            <a:pPr lvl="0"/>
            <a:r>
              <a:rPr lang="nb-NO"/>
              <a:t>Office</a:t>
            </a:r>
            <a:endParaRPr lang="en-GB"/>
          </a:p>
        </p:txBody>
      </p:sp>
      <p:sp>
        <p:nvSpPr>
          <p:cNvPr id="18" name="Plassholder for tekst 12"/>
          <p:cNvSpPr>
            <a:spLocks noGrp="1"/>
          </p:cNvSpPr>
          <p:nvPr>
            <p:ph type="body" sz="quarter" idx="16" hasCustomPrompt="1"/>
          </p:nvPr>
        </p:nvSpPr>
        <p:spPr>
          <a:xfrm>
            <a:off x="10200075" y="12705989"/>
            <a:ext cx="6767125" cy="461665"/>
          </a:xfrm>
        </p:spPr>
        <p:txBody>
          <a:bodyPr wrap="square" anchor="b">
            <a:spAutoFit/>
          </a:bodyPr>
          <a:lstStyle>
            <a:lvl1pPr marL="0" indent="0">
              <a:buNone/>
              <a:defRPr b="0">
                <a:solidFill>
                  <a:schemeClr val="bg1"/>
                </a:solidFill>
              </a:defRPr>
            </a:lvl1pPr>
          </a:lstStyle>
          <a:p>
            <a:pPr lvl="0"/>
            <a:r>
              <a:rPr lang="nb-NO"/>
              <a:t>Company</a:t>
            </a:r>
            <a:endParaRPr lang="en-GB"/>
          </a:p>
        </p:txBody>
      </p:sp>
      <p:pic>
        <p:nvPicPr>
          <p:cNvPr id="5" name="Bilde 4"/>
          <p:cNvPicPr>
            <a:picLocks noChangeAspect="1"/>
          </p:cNvPicPr>
          <p:nvPr userDrawn="1"/>
        </p:nvPicPr>
        <p:blipFill>
          <a:blip r:embed="rId3"/>
          <a:stretch>
            <a:fillRect/>
          </a:stretch>
        </p:blipFill>
        <p:spPr>
          <a:xfrm>
            <a:off x="1" y="0"/>
            <a:ext cx="24380825" cy="2523415"/>
          </a:xfrm>
          <a:prstGeom prst="rect">
            <a:avLst/>
          </a:prstGeom>
        </p:spPr>
      </p:pic>
    </p:spTree>
    <p:extLst>
      <p:ext uri="{BB962C8B-B14F-4D97-AF65-F5344CB8AC3E}">
        <p14:creationId xmlns:p14="http://schemas.microsoft.com/office/powerpoint/2010/main" val="22580774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Deloverskrift Blå">
    <p:bg>
      <p:bgPr>
        <a:solidFill>
          <a:schemeClr val="accent1"/>
        </a:solidFill>
        <a:effectLst/>
      </p:bgPr>
    </p:bg>
    <p:spTree>
      <p:nvGrpSpPr>
        <p:cNvPr id="1" name=""/>
        <p:cNvGrpSpPr/>
        <p:nvPr/>
      </p:nvGrpSpPr>
      <p:grpSpPr>
        <a:xfrm>
          <a:off x="0" y="0"/>
          <a:ext cx="0" cy="0"/>
          <a:chOff x="0" y="0"/>
          <a:chExt cx="0" cy="0"/>
        </a:xfrm>
      </p:grpSpPr>
      <p:sp>
        <p:nvSpPr>
          <p:cNvPr id="3" name="Rectangle 5">
            <a:extLst>
              <a:ext uri="{FF2B5EF4-FFF2-40B4-BE49-F238E27FC236}">
                <a16:creationId xmlns:a16="http://schemas.microsoft.com/office/drawing/2014/main" id="{86BB7E7B-0593-45F6-8B92-DDC0759BC977}"/>
              </a:ext>
            </a:extLst>
          </p:cNvPr>
          <p:cNvSpPr>
            <a:spLocks noChangeArrowheads="1"/>
          </p:cNvSpPr>
          <p:nvPr userDrawn="1"/>
        </p:nvSpPr>
        <p:spPr bwMode="auto">
          <a:xfrm>
            <a:off x="1906588" y="12903200"/>
            <a:ext cx="155575" cy="161925"/>
          </a:xfrm>
          <a:prstGeom prst="rect">
            <a:avLst/>
          </a:prstGeom>
          <a:noFill/>
          <a:ln w="19050" cap="rnd">
            <a:solidFill>
              <a:schemeClr val="bg1"/>
            </a:solidFill>
            <a:prstDash val="solid"/>
            <a:round/>
            <a:headEnd/>
            <a:tailEnd/>
          </a:ln>
        </p:spPr>
        <p:txBody>
          <a:bodyPr/>
          <a:lstStyle/>
          <a:p>
            <a:pPr defTabSz="1828252" eaLnBrk="1" fontAlgn="auto" hangingPunct="1">
              <a:spcBef>
                <a:spcPts val="0"/>
              </a:spcBef>
              <a:spcAft>
                <a:spcPts val="0"/>
              </a:spcAft>
              <a:defRPr/>
            </a:pPr>
            <a:endParaRPr lang="en-GB" sz="3599">
              <a:latin typeface="+mn-lt"/>
            </a:endParaRPr>
          </a:p>
        </p:txBody>
      </p:sp>
      <p:sp>
        <p:nvSpPr>
          <p:cNvPr id="4" name="Freeform 6">
            <a:extLst>
              <a:ext uri="{FF2B5EF4-FFF2-40B4-BE49-F238E27FC236}">
                <a16:creationId xmlns:a16="http://schemas.microsoft.com/office/drawing/2014/main" id="{1E7F0216-36D9-4F5A-B588-8865EB4C817D}"/>
              </a:ext>
            </a:extLst>
          </p:cNvPr>
          <p:cNvSpPr>
            <a:spLocks/>
          </p:cNvSpPr>
          <p:nvPr userDrawn="1"/>
        </p:nvSpPr>
        <p:spPr bwMode="auto">
          <a:xfrm>
            <a:off x="1433513" y="12903200"/>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p:spPr>
        <p:txBody>
          <a:bodyPr/>
          <a:lstStyle/>
          <a:p>
            <a:pPr defTabSz="1828252" eaLnBrk="1" fontAlgn="auto" hangingPunct="1">
              <a:spcBef>
                <a:spcPts val="0"/>
              </a:spcBef>
              <a:spcAft>
                <a:spcPts val="0"/>
              </a:spcAft>
              <a:defRPr/>
            </a:pPr>
            <a:endParaRPr lang="en-GB" sz="3599">
              <a:latin typeface="+mn-lt"/>
            </a:endParaRPr>
          </a:p>
        </p:txBody>
      </p:sp>
      <p:sp>
        <p:nvSpPr>
          <p:cNvPr id="5" name="Rectangle 7">
            <a:extLst>
              <a:ext uri="{FF2B5EF4-FFF2-40B4-BE49-F238E27FC236}">
                <a16:creationId xmlns:a16="http://schemas.microsoft.com/office/drawing/2014/main" id="{EF648504-7BD2-4291-9366-CCA60C96D791}"/>
              </a:ext>
            </a:extLst>
          </p:cNvPr>
          <p:cNvSpPr>
            <a:spLocks noChangeArrowheads="1"/>
          </p:cNvSpPr>
          <p:nvPr userDrawn="1"/>
        </p:nvSpPr>
        <p:spPr bwMode="auto">
          <a:xfrm>
            <a:off x="1277938" y="12903200"/>
            <a:ext cx="155575" cy="319088"/>
          </a:xfrm>
          <a:prstGeom prst="rect">
            <a:avLst/>
          </a:prstGeom>
          <a:noFill/>
          <a:ln w="19050" cap="rnd">
            <a:solidFill>
              <a:schemeClr val="bg1"/>
            </a:solidFill>
            <a:prstDash val="solid"/>
            <a:round/>
            <a:headEnd/>
            <a:tailEnd/>
          </a:ln>
        </p:spPr>
        <p:txBody>
          <a:bodyPr/>
          <a:lstStyle/>
          <a:p>
            <a:pPr defTabSz="1828252" eaLnBrk="1" fontAlgn="auto" hangingPunct="1">
              <a:spcBef>
                <a:spcPts val="0"/>
              </a:spcBef>
              <a:spcAft>
                <a:spcPts val="0"/>
              </a:spcAft>
              <a:defRPr/>
            </a:pPr>
            <a:endParaRPr lang="en-GB" sz="3599">
              <a:latin typeface="+mn-lt"/>
            </a:endParaRPr>
          </a:p>
        </p:txBody>
      </p:sp>
      <p:sp>
        <p:nvSpPr>
          <p:cNvPr id="6" name="Freeform 8">
            <a:extLst>
              <a:ext uri="{FF2B5EF4-FFF2-40B4-BE49-F238E27FC236}">
                <a16:creationId xmlns:a16="http://schemas.microsoft.com/office/drawing/2014/main" id="{A53696A4-C47C-4BF7-8908-EBD9A5B9EE13}"/>
              </a:ext>
            </a:extLst>
          </p:cNvPr>
          <p:cNvSpPr>
            <a:spLocks/>
          </p:cNvSpPr>
          <p:nvPr userDrawn="1"/>
        </p:nvSpPr>
        <p:spPr bwMode="auto">
          <a:xfrm>
            <a:off x="1592263" y="12746038"/>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p:spPr>
        <p:txBody>
          <a:bodyPr/>
          <a:lstStyle/>
          <a:p>
            <a:pPr defTabSz="1828252" eaLnBrk="1" fontAlgn="auto" hangingPunct="1">
              <a:spcBef>
                <a:spcPts val="0"/>
              </a:spcBef>
              <a:spcAft>
                <a:spcPts val="0"/>
              </a:spcAft>
              <a:defRPr/>
            </a:pPr>
            <a:endParaRPr lang="en-GB" sz="3599">
              <a:latin typeface="+mn-lt"/>
            </a:endParaRPr>
          </a:p>
        </p:txBody>
      </p:sp>
      <p:sp>
        <p:nvSpPr>
          <p:cNvPr id="7" name="Freeform 9">
            <a:extLst>
              <a:ext uri="{FF2B5EF4-FFF2-40B4-BE49-F238E27FC236}">
                <a16:creationId xmlns:a16="http://schemas.microsoft.com/office/drawing/2014/main" id="{9D3FC278-A445-4729-93E4-18BC53A4592F}"/>
              </a:ext>
            </a:extLst>
          </p:cNvPr>
          <p:cNvSpPr>
            <a:spLocks/>
          </p:cNvSpPr>
          <p:nvPr userDrawn="1"/>
        </p:nvSpPr>
        <p:spPr bwMode="auto">
          <a:xfrm>
            <a:off x="2609850" y="12903200"/>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p:spPr>
        <p:txBody>
          <a:bodyPr/>
          <a:lstStyle/>
          <a:p>
            <a:pPr defTabSz="1828252" eaLnBrk="1" fontAlgn="auto" hangingPunct="1">
              <a:spcBef>
                <a:spcPts val="0"/>
              </a:spcBef>
              <a:spcAft>
                <a:spcPts val="0"/>
              </a:spcAft>
              <a:defRPr/>
            </a:pPr>
            <a:endParaRPr lang="en-GB" sz="3599">
              <a:latin typeface="+mn-lt"/>
            </a:endParaRPr>
          </a:p>
        </p:txBody>
      </p:sp>
      <p:sp>
        <p:nvSpPr>
          <p:cNvPr id="8" name="Rectangle 10">
            <a:extLst>
              <a:ext uri="{FF2B5EF4-FFF2-40B4-BE49-F238E27FC236}">
                <a16:creationId xmlns:a16="http://schemas.microsoft.com/office/drawing/2014/main" id="{121F5591-9DFF-4B9C-8DFB-7C182A8D153C}"/>
              </a:ext>
            </a:extLst>
          </p:cNvPr>
          <p:cNvSpPr>
            <a:spLocks noChangeArrowheads="1"/>
          </p:cNvSpPr>
          <p:nvPr userDrawn="1"/>
        </p:nvSpPr>
        <p:spPr bwMode="auto">
          <a:xfrm>
            <a:off x="2455863" y="12903200"/>
            <a:ext cx="153987" cy="319088"/>
          </a:xfrm>
          <a:prstGeom prst="rect">
            <a:avLst/>
          </a:prstGeom>
          <a:noFill/>
          <a:ln w="19050" cap="rnd">
            <a:solidFill>
              <a:schemeClr val="bg1"/>
            </a:solidFill>
            <a:prstDash val="solid"/>
            <a:round/>
            <a:headEnd/>
            <a:tailEnd/>
          </a:ln>
        </p:spPr>
        <p:txBody>
          <a:bodyPr/>
          <a:lstStyle/>
          <a:p>
            <a:pPr defTabSz="1828252" eaLnBrk="1" fontAlgn="auto" hangingPunct="1">
              <a:spcBef>
                <a:spcPts val="0"/>
              </a:spcBef>
              <a:spcAft>
                <a:spcPts val="0"/>
              </a:spcAft>
              <a:defRPr/>
            </a:pPr>
            <a:endParaRPr lang="en-GB" sz="3599">
              <a:latin typeface="+mn-lt"/>
            </a:endParaRPr>
          </a:p>
        </p:txBody>
      </p:sp>
      <p:sp>
        <p:nvSpPr>
          <p:cNvPr id="9" name="Freeform 11">
            <a:extLst>
              <a:ext uri="{FF2B5EF4-FFF2-40B4-BE49-F238E27FC236}">
                <a16:creationId xmlns:a16="http://schemas.microsoft.com/office/drawing/2014/main" id="{3F4C82C5-7833-474D-A5DF-614C9A4ED2B0}"/>
              </a:ext>
            </a:extLst>
          </p:cNvPr>
          <p:cNvSpPr>
            <a:spLocks/>
          </p:cNvSpPr>
          <p:nvPr userDrawn="1"/>
        </p:nvSpPr>
        <p:spPr bwMode="auto">
          <a:xfrm>
            <a:off x="2765425" y="12746038"/>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p:spPr>
        <p:txBody>
          <a:bodyPr/>
          <a:lstStyle/>
          <a:p>
            <a:pPr defTabSz="1828252" eaLnBrk="1" fontAlgn="auto" hangingPunct="1">
              <a:spcBef>
                <a:spcPts val="0"/>
              </a:spcBef>
              <a:spcAft>
                <a:spcPts val="0"/>
              </a:spcAft>
              <a:defRPr/>
            </a:pPr>
            <a:endParaRPr lang="en-GB" sz="3599">
              <a:latin typeface="+mn-lt"/>
            </a:endParaRPr>
          </a:p>
        </p:txBody>
      </p:sp>
      <p:sp>
        <p:nvSpPr>
          <p:cNvPr id="10" name="Rectangle 12">
            <a:extLst>
              <a:ext uri="{FF2B5EF4-FFF2-40B4-BE49-F238E27FC236}">
                <a16:creationId xmlns:a16="http://schemas.microsoft.com/office/drawing/2014/main" id="{BC9DAD32-95CD-484B-B2E5-C3AC1CEDB3AB}"/>
              </a:ext>
            </a:extLst>
          </p:cNvPr>
          <p:cNvSpPr>
            <a:spLocks noChangeArrowheads="1"/>
          </p:cNvSpPr>
          <p:nvPr userDrawn="1"/>
        </p:nvSpPr>
        <p:spPr bwMode="auto">
          <a:xfrm>
            <a:off x="1747838" y="12588875"/>
            <a:ext cx="158750" cy="476250"/>
          </a:xfrm>
          <a:prstGeom prst="rect">
            <a:avLst/>
          </a:prstGeom>
          <a:noFill/>
          <a:ln w="19050" cap="rnd">
            <a:solidFill>
              <a:schemeClr val="bg1"/>
            </a:solidFill>
            <a:prstDash val="solid"/>
            <a:round/>
            <a:headEnd/>
            <a:tailEnd/>
          </a:ln>
        </p:spPr>
        <p:txBody>
          <a:bodyPr/>
          <a:lstStyle/>
          <a:p>
            <a:pPr defTabSz="1828252" eaLnBrk="1" fontAlgn="auto" hangingPunct="1">
              <a:spcBef>
                <a:spcPts val="0"/>
              </a:spcBef>
              <a:spcAft>
                <a:spcPts val="0"/>
              </a:spcAft>
              <a:defRPr/>
            </a:pPr>
            <a:endParaRPr lang="en-GB" sz="3599">
              <a:latin typeface="+mn-lt"/>
            </a:endParaRPr>
          </a:p>
        </p:txBody>
      </p:sp>
      <p:sp>
        <p:nvSpPr>
          <p:cNvPr id="11" name="Line 13">
            <a:extLst>
              <a:ext uri="{FF2B5EF4-FFF2-40B4-BE49-F238E27FC236}">
                <a16:creationId xmlns:a16="http://schemas.microsoft.com/office/drawing/2014/main" id="{054591DB-D2B4-4E2C-8216-9B0A27B440EB}"/>
              </a:ext>
            </a:extLst>
          </p:cNvPr>
          <p:cNvSpPr>
            <a:spLocks noChangeShapeType="1"/>
          </p:cNvSpPr>
          <p:nvPr userDrawn="1"/>
        </p:nvSpPr>
        <p:spPr bwMode="auto">
          <a:xfrm>
            <a:off x="2062163" y="13065125"/>
            <a:ext cx="393700" cy="0"/>
          </a:xfrm>
          <a:prstGeom prst="line">
            <a:avLst/>
          </a:prstGeom>
          <a:noFill/>
          <a:ln w="19050" cap="rnd">
            <a:solidFill>
              <a:schemeClr val="bg1"/>
            </a:solidFill>
            <a:prstDash val="solid"/>
            <a:round/>
            <a:headEnd/>
            <a:tailEnd/>
          </a:ln>
        </p:spPr>
        <p:txBody>
          <a:bodyPr/>
          <a:lstStyle/>
          <a:p>
            <a:pPr defTabSz="1828252" eaLnBrk="1" fontAlgn="auto" hangingPunct="1">
              <a:spcBef>
                <a:spcPts val="0"/>
              </a:spcBef>
              <a:spcAft>
                <a:spcPts val="0"/>
              </a:spcAft>
              <a:defRPr/>
            </a:pPr>
            <a:endParaRPr lang="en-GB" sz="3599">
              <a:latin typeface="+mn-lt"/>
            </a:endParaRPr>
          </a:p>
        </p:txBody>
      </p:sp>
      <p:sp>
        <p:nvSpPr>
          <p:cNvPr id="12" name="Line 14">
            <a:extLst>
              <a:ext uri="{FF2B5EF4-FFF2-40B4-BE49-F238E27FC236}">
                <a16:creationId xmlns:a16="http://schemas.microsoft.com/office/drawing/2014/main" id="{7F65BB63-926B-4EA5-9539-3C4A5156D0E4}"/>
              </a:ext>
            </a:extLst>
          </p:cNvPr>
          <p:cNvSpPr>
            <a:spLocks noChangeShapeType="1"/>
          </p:cNvSpPr>
          <p:nvPr userDrawn="1"/>
        </p:nvSpPr>
        <p:spPr bwMode="auto">
          <a:xfrm>
            <a:off x="2924175" y="13065125"/>
            <a:ext cx="21443950" cy="0"/>
          </a:xfrm>
          <a:prstGeom prst="line">
            <a:avLst/>
          </a:prstGeom>
          <a:noFill/>
          <a:ln w="19050" cap="rnd">
            <a:solidFill>
              <a:schemeClr val="bg1"/>
            </a:solidFill>
            <a:prstDash val="solid"/>
            <a:round/>
            <a:headEnd/>
            <a:tailEnd/>
          </a:ln>
        </p:spPr>
        <p:txBody>
          <a:bodyPr/>
          <a:lstStyle/>
          <a:p>
            <a:pPr defTabSz="1828252" eaLnBrk="1" fontAlgn="auto" hangingPunct="1">
              <a:spcBef>
                <a:spcPts val="0"/>
              </a:spcBef>
              <a:spcAft>
                <a:spcPts val="0"/>
              </a:spcAft>
              <a:defRPr/>
            </a:pPr>
            <a:endParaRPr lang="en-GB" sz="3599">
              <a:latin typeface="+mn-lt"/>
            </a:endParaRPr>
          </a:p>
        </p:txBody>
      </p:sp>
      <p:sp>
        <p:nvSpPr>
          <p:cNvPr id="13" name="Line 15">
            <a:extLst>
              <a:ext uri="{FF2B5EF4-FFF2-40B4-BE49-F238E27FC236}">
                <a16:creationId xmlns:a16="http://schemas.microsoft.com/office/drawing/2014/main" id="{6E390171-CF4C-4078-822D-50BFD27CE230}"/>
              </a:ext>
            </a:extLst>
          </p:cNvPr>
          <p:cNvSpPr>
            <a:spLocks noChangeShapeType="1"/>
          </p:cNvSpPr>
          <p:nvPr userDrawn="1"/>
        </p:nvSpPr>
        <p:spPr bwMode="auto">
          <a:xfrm>
            <a:off x="6350" y="13065125"/>
            <a:ext cx="1271588" cy="0"/>
          </a:xfrm>
          <a:prstGeom prst="line">
            <a:avLst/>
          </a:prstGeom>
          <a:noFill/>
          <a:ln w="19050" cap="rnd">
            <a:solidFill>
              <a:schemeClr val="bg1"/>
            </a:solidFill>
            <a:prstDash val="solid"/>
            <a:round/>
            <a:headEnd/>
            <a:tailEnd/>
          </a:ln>
        </p:spPr>
        <p:txBody>
          <a:bodyPr/>
          <a:lstStyle/>
          <a:p>
            <a:pPr defTabSz="1828252" eaLnBrk="1" fontAlgn="auto" hangingPunct="1">
              <a:spcBef>
                <a:spcPts val="0"/>
              </a:spcBef>
              <a:spcAft>
                <a:spcPts val="0"/>
              </a:spcAft>
              <a:defRPr/>
            </a:pPr>
            <a:endParaRPr lang="en-GB" sz="3599">
              <a:latin typeface="+mn-lt"/>
            </a:endParaRPr>
          </a:p>
        </p:txBody>
      </p:sp>
      <p:sp>
        <p:nvSpPr>
          <p:cNvPr id="2" name="Tittel 1"/>
          <p:cNvSpPr>
            <a:spLocks noGrp="1"/>
          </p:cNvSpPr>
          <p:nvPr>
            <p:ph type="title"/>
          </p:nvPr>
        </p:nvSpPr>
        <p:spPr>
          <a:xfrm>
            <a:off x="1260157" y="5633541"/>
            <a:ext cx="21028462" cy="1384995"/>
          </a:xfrm>
        </p:spPr>
        <p:txBody>
          <a:bodyPr/>
          <a:lstStyle>
            <a:lvl1pPr>
              <a:defRPr sz="9000">
                <a:solidFill>
                  <a:schemeClr val="lt1"/>
                </a:solidFill>
              </a:defRPr>
            </a:lvl1pPr>
          </a:lstStyle>
          <a:p>
            <a:r>
              <a:rPr lang="el-GR"/>
              <a:t>Κάντε κλικ για να επεξεργαστείτε τον τίτλο υποδείγματος</a:t>
            </a:r>
            <a:endParaRPr lang="nb-NO"/>
          </a:p>
        </p:txBody>
      </p:sp>
    </p:spTree>
    <p:extLst>
      <p:ext uri="{BB962C8B-B14F-4D97-AF65-F5344CB8AC3E}">
        <p14:creationId xmlns:p14="http://schemas.microsoft.com/office/powerpoint/2010/main" val="3149339231"/>
      </p:ext>
    </p:extLst>
  </p:cSld>
  <p:clrMapOvr>
    <a:masterClrMapping/>
  </p:clrMapOvr>
  <p:transition spd="slow">
    <p:zoom dir="in"/>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053E6F-3BF7-4B27-A3ED-7F74AEB0FACD}" type="datetimeFigureOut">
              <a:rPr lang="en-US" smtClean="0"/>
              <a:t>11/26/2020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9A9905-B1E0-4B3A-875C-A638AA67703A}" type="slidenum">
              <a:rPr lang="en-US" smtClean="0"/>
              <a:t>‹#›</a:t>
            </a:fld>
            <a:endParaRPr lang="en-US"/>
          </a:p>
        </p:txBody>
      </p:sp>
    </p:spTree>
    <p:extLst>
      <p:ext uri="{BB962C8B-B14F-4D97-AF65-F5344CB8AC3E}">
        <p14:creationId xmlns:p14="http://schemas.microsoft.com/office/powerpoint/2010/main" val="27545499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1_Tittel og innhold">
    <p:bg>
      <p:bgPr>
        <a:solidFill>
          <a:srgbClr val="EBF2FF"/>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73B4F46-7F8A-4EF6-8C51-EFD3F52B99C7}"/>
              </a:ext>
            </a:extLst>
          </p:cNvPr>
          <p:cNvSpPr>
            <a:spLocks noGrp="1"/>
          </p:cNvSpPr>
          <p:nvPr>
            <p:ph type="title" hasCustomPrompt="1"/>
          </p:nvPr>
        </p:nvSpPr>
        <p:spPr>
          <a:xfrm>
            <a:off x="1676180" y="732286"/>
            <a:ext cx="21391830" cy="2560870"/>
          </a:xfrm>
        </p:spPr>
        <p:txBody>
          <a:bodyPr>
            <a:normAutofit/>
          </a:bodyPr>
          <a:lstStyle>
            <a:lvl1pPr>
              <a:defRPr sz="6399" b="1">
                <a:latin typeface="+mn-lt"/>
              </a:defRPr>
            </a:lvl1pPr>
          </a:lstStyle>
          <a:p>
            <a:r>
              <a:rPr lang="nb-NO" sz="6399"/>
              <a:t>«</a:t>
            </a:r>
            <a:r>
              <a:rPr lang="nb-NO" sz="6399" err="1"/>
              <a:t>Title</a:t>
            </a:r>
            <a:r>
              <a:rPr lang="nb-NO" sz="6399"/>
              <a:t>» (</a:t>
            </a:r>
            <a:r>
              <a:rPr lang="nb-NO" sz="6399" err="1"/>
              <a:t>black</a:t>
            </a:r>
            <a:r>
              <a:rPr lang="nb-NO" sz="6399"/>
              <a:t>, 24-30 </a:t>
            </a:r>
            <a:r>
              <a:rPr lang="nb-NO" sz="6399" err="1"/>
              <a:t>size</a:t>
            </a:r>
            <a:r>
              <a:rPr lang="nb-NO" sz="6399"/>
              <a:t>, </a:t>
            </a:r>
            <a:r>
              <a:rPr lang="nb-NO" sz="6399" err="1"/>
              <a:t>Calibri</a:t>
            </a:r>
            <a:r>
              <a:rPr lang="nb-NO" sz="6399"/>
              <a:t>)</a:t>
            </a:r>
            <a:endParaRPr lang="en-GB"/>
          </a:p>
        </p:txBody>
      </p:sp>
      <p:sp>
        <p:nvSpPr>
          <p:cNvPr id="3" name="Plassholder for innhold 2">
            <a:extLst>
              <a:ext uri="{FF2B5EF4-FFF2-40B4-BE49-F238E27FC236}">
                <a16:creationId xmlns:a16="http://schemas.microsoft.com/office/drawing/2014/main" id="{5217EB4C-194C-485C-88AA-134A86ADDDF2}"/>
              </a:ext>
            </a:extLst>
          </p:cNvPr>
          <p:cNvSpPr>
            <a:spLocks noGrp="1"/>
          </p:cNvSpPr>
          <p:nvPr>
            <p:ph idx="1" hasCustomPrompt="1"/>
          </p:nvPr>
        </p:nvSpPr>
        <p:spPr/>
        <p:txBody>
          <a:bodyPr>
            <a:normAutofit/>
          </a:bodyPr>
          <a:lstStyle>
            <a:lvl1pPr>
              <a:defRPr sz="4265"/>
            </a:lvl1pPr>
            <a:lvl2pPr>
              <a:defRPr sz="3733"/>
            </a:lvl2pPr>
          </a:lstStyle>
          <a:p>
            <a:r>
              <a:rPr lang="nb-NO" i="1" err="1"/>
              <a:t>Example</a:t>
            </a:r>
            <a:r>
              <a:rPr lang="nb-NO" i="1"/>
              <a:t> </a:t>
            </a:r>
            <a:r>
              <a:rPr lang="nb-NO" i="1" err="1"/>
              <a:t>page</a:t>
            </a:r>
            <a:r>
              <a:rPr lang="nb-NO"/>
              <a:t>: </a:t>
            </a:r>
            <a:r>
              <a:rPr lang="nb-NO" err="1"/>
              <a:t>one</a:t>
            </a:r>
            <a:r>
              <a:rPr lang="nb-NO"/>
              <a:t> </a:t>
            </a:r>
            <a:r>
              <a:rPr lang="nb-NO" err="1"/>
              <a:t>text</a:t>
            </a:r>
            <a:r>
              <a:rPr lang="nb-NO"/>
              <a:t> </a:t>
            </a:r>
            <a:r>
              <a:rPr lang="nb-NO" err="1"/>
              <a:t>box</a:t>
            </a:r>
            <a:r>
              <a:rPr lang="nb-NO"/>
              <a:t> </a:t>
            </a:r>
            <a:r>
              <a:rPr lang="nb-NO" err="1"/>
              <a:t>page</a:t>
            </a:r>
            <a:endParaRPr lang="nb-NO"/>
          </a:p>
          <a:p>
            <a:pPr lvl="1"/>
            <a:r>
              <a:rPr lang="nb-NO"/>
              <a:t>Black font, 10-16 </a:t>
            </a:r>
            <a:r>
              <a:rPr lang="nb-NO" err="1"/>
              <a:t>size</a:t>
            </a:r>
            <a:r>
              <a:rPr lang="nb-NO"/>
              <a:t>, </a:t>
            </a:r>
            <a:r>
              <a:rPr lang="nb-NO" err="1"/>
              <a:t>Calibri</a:t>
            </a:r>
            <a:endParaRPr lang="en-GB"/>
          </a:p>
        </p:txBody>
      </p:sp>
    </p:spTree>
    <p:extLst>
      <p:ext uri="{BB962C8B-B14F-4D97-AF65-F5344CB8AC3E}">
        <p14:creationId xmlns:p14="http://schemas.microsoft.com/office/powerpoint/2010/main" val="9195801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wo_Text_Boxes">
    <p:bg>
      <p:bgPr>
        <a:solidFill>
          <a:srgbClr val="F3FFF3"/>
        </a:solidFill>
        <a:effectLst/>
      </p:bgPr>
    </p:bg>
    <p:spTree>
      <p:nvGrpSpPr>
        <p:cNvPr id="1" name=""/>
        <p:cNvGrpSpPr/>
        <p:nvPr/>
      </p:nvGrpSpPr>
      <p:grpSpPr>
        <a:xfrm>
          <a:off x="0" y="0"/>
          <a:ext cx="0" cy="0"/>
          <a:chOff x="0" y="0"/>
          <a:chExt cx="0" cy="0"/>
        </a:xfrm>
      </p:grpSpPr>
      <p:sp>
        <p:nvSpPr>
          <p:cNvPr id="10" name="Plassholder for innhold 2"/>
          <p:cNvSpPr>
            <a:spLocks noGrp="1"/>
          </p:cNvSpPr>
          <p:nvPr>
            <p:ph idx="14" hasCustomPrompt="1"/>
          </p:nvPr>
        </p:nvSpPr>
        <p:spPr>
          <a:xfrm>
            <a:off x="1053967" y="3097993"/>
            <a:ext cx="10610586" cy="8174072"/>
          </a:xfrm>
        </p:spPr>
        <p:txBody>
          <a:bodyPr>
            <a:normAutofit/>
          </a:bodyPr>
          <a:lstStyle>
            <a:lvl1pPr>
              <a:spcBef>
                <a:spcPts val="0"/>
              </a:spcBef>
              <a:defRPr sz="4799"/>
            </a:lvl1pPr>
            <a:lvl2pPr>
              <a:defRPr sz="4265"/>
            </a:lvl2pPr>
          </a:lstStyle>
          <a:p>
            <a:r>
              <a:rPr lang="nb-NO" i="1" err="1"/>
              <a:t>Example</a:t>
            </a:r>
            <a:r>
              <a:rPr lang="nb-NO" i="1"/>
              <a:t> </a:t>
            </a:r>
            <a:r>
              <a:rPr lang="nb-NO" i="1" err="1"/>
              <a:t>page</a:t>
            </a:r>
            <a:r>
              <a:rPr lang="nb-NO"/>
              <a:t>: </a:t>
            </a:r>
            <a:r>
              <a:rPr lang="nb-NO" err="1"/>
              <a:t>two</a:t>
            </a:r>
            <a:r>
              <a:rPr lang="nb-NO"/>
              <a:t> </a:t>
            </a:r>
            <a:r>
              <a:rPr lang="nb-NO" err="1"/>
              <a:t>text</a:t>
            </a:r>
            <a:r>
              <a:rPr lang="nb-NO"/>
              <a:t> </a:t>
            </a:r>
            <a:r>
              <a:rPr lang="nb-NO" err="1"/>
              <a:t>boxes</a:t>
            </a:r>
            <a:r>
              <a:rPr lang="nb-NO"/>
              <a:t> </a:t>
            </a:r>
            <a:r>
              <a:rPr lang="nb-NO" err="1"/>
              <a:t>page</a:t>
            </a:r>
            <a:endParaRPr lang="nb-NO"/>
          </a:p>
          <a:p>
            <a:pPr lvl="1"/>
            <a:r>
              <a:rPr lang="nb-NO"/>
              <a:t>Black font, 10-16 </a:t>
            </a:r>
            <a:r>
              <a:rPr lang="nb-NO" err="1"/>
              <a:t>size</a:t>
            </a:r>
            <a:r>
              <a:rPr lang="nb-NO"/>
              <a:t>, </a:t>
            </a:r>
            <a:r>
              <a:rPr lang="nb-NO" err="1"/>
              <a:t>Calibri</a:t>
            </a:r>
            <a:endParaRPr lang="en-GB"/>
          </a:p>
        </p:txBody>
      </p:sp>
      <p:sp>
        <p:nvSpPr>
          <p:cNvPr id="11" name="Plassholder for innhold 2"/>
          <p:cNvSpPr>
            <a:spLocks noGrp="1"/>
          </p:cNvSpPr>
          <p:nvPr>
            <p:ph idx="15"/>
          </p:nvPr>
        </p:nvSpPr>
        <p:spPr>
          <a:xfrm>
            <a:off x="12716278" y="3097993"/>
            <a:ext cx="10610586" cy="8174072"/>
          </a:xfrm>
        </p:spPr>
        <p:txBody>
          <a:bodyPr>
            <a:normAutofit/>
          </a:bodyPr>
          <a:lstStyle>
            <a:lvl1pPr>
              <a:spcBef>
                <a:spcPts val="0"/>
              </a:spcBef>
              <a:defRPr sz="5333"/>
            </a:lvl1pPr>
            <a:lvl2pPr>
              <a:defRPr sz="4799"/>
            </a:lvl2pPr>
          </a:lstStyle>
          <a:p>
            <a:pPr lvl="0"/>
            <a:r>
              <a:rPr lang="en-US"/>
              <a:t>Click to edit Master text styles</a:t>
            </a:r>
          </a:p>
          <a:p>
            <a:pPr lvl="1"/>
            <a:r>
              <a:rPr lang="en-US"/>
              <a:t>Second level</a:t>
            </a:r>
          </a:p>
        </p:txBody>
      </p:sp>
      <p:sp>
        <p:nvSpPr>
          <p:cNvPr id="12" name="Plassholder for dato 3"/>
          <p:cNvSpPr>
            <a:spLocks noGrp="1"/>
          </p:cNvSpPr>
          <p:nvPr>
            <p:ph type="dt" sz="half" idx="2"/>
          </p:nvPr>
        </p:nvSpPr>
        <p:spPr>
          <a:xfrm>
            <a:off x="16967312" y="12480121"/>
            <a:ext cx="3839500" cy="287225"/>
          </a:xfrm>
          <a:prstGeom prst="rect">
            <a:avLst/>
          </a:prstGeom>
        </p:spPr>
        <p:txBody>
          <a:bodyPr vert="horz" lIns="0" tIns="0" rIns="0" bIns="0" rtlCol="0" anchor="t" anchorCtr="0">
            <a:spAutoFit/>
          </a:bodyPr>
          <a:lstStyle>
            <a:lvl1pPr marL="0" algn="r">
              <a:lnSpc>
                <a:spcPct val="100000"/>
              </a:lnSpc>
              <a:spcBef>
                <a:spcPts val="0"/>
              </a:spcBef>
              <a:defRPr sz="1866" b="0" baseline="0">
                <a:solidFill>
                  <a:schemeClr val="tx1"/>
                </a:solidFill>
              </a:defRPr>
            </a:lvl1pPr>
          </a:lstStyle>
          <a:p>
            <a:fld id="{CAA42CC9-F1E1-4F02-9931-9B9DE7B809B5}" type="datetime1">
              <a:rPr lang="nb-NO" smtClean="0"/>
              <a:pPr/>
              <a:t>26.11.2020</a:t>
            </a:fld>
            <a:endParaRPr lang="nb-NO"/>
          </a:p>
        </p:txBody>
      </p:sp>
      <p:sp>
        <p:nvSpPr>
          <p:cNvPr id="13" name="Plassholder for lysbildenummer 5"/>
          <p:cNvSpPr>
            <a:spLocks noGrp="1"/>
          </p:cNvSpPr>
          <p:nvPr>
            <p:ph type="sldNum" sz="quarter" idx="4"/>
          </p:nvPr>
        </p:nvSpPr>
        <p:spPr>
          <a:xfrm>
            <a:off x="22368001" y="12480121"/>
            <a:ext cx="959875" cy="287225"/>
          </a:xfrm>
          <a:prstGeom prst="rect">
            <a:avLst/>
          </a:prstGeom>
        </p:spPr>
        <p:txBody>
          <a:bodyPr vert="horz" lIns="0" tIns="0" rIns="0" bIns="0" rtlCol="0" anchor="t" anchorCtr="0">
            <a:spAutoFit/>
          </a:bodyPr>
          <a:lstStyle>
            <a:lvl1pPr marL="0" algn="r">
              <a:lnSpc>
                <a:spcPct val="100000"/>
              </a:lnSpc>
              <a:spcBef>
                <a:spcPts val="0"/>
              </a:spcBef>
              <a:defRPr sz="1866" b="0" baseline="0">
                <a:solidFill>
                  <a:schemeClr val="tx1"/>
                </a:solidFill>
              </a:defRPr>
            </a:lvl1pPr>
          </a:lstStyle>
          <a:p>
            <a:fld id="{45D54F3E-5908-4C83-B5CA-2A5BDE9E6817}" type="slidenum">
              <a:rPr lang="nb-NO" smtClean="0"/>
              <a:pPr/>
              <a:t>‹#›</a:t>
            </a:fld>
            <a:endParaRPr lang="nb-NO"/>
          </a:p>
        </p:txBody>
      </p:sp>
      <p:sp>
        <p:nvSpPr>
          <p:cNvPr id="7" name="Plassholder for tittel 1"/>
          <p:cNvSpPr>
            <a:spLocks noGrp="1"/>
          </p:cNvSpPr>
          <p:nvPr>
            <p:ph type="title" hasCustomPrompt="1"/>
          </p:nvPr>
        </p:nvSpPr>
        <p:spPr>
          <a:xfrm>
            <a:off x="1044570" y="1212766"/>
            <a:ext cx="22283306" cy="886268"/>
          </a:xfrm>
          <a:prstGeom prst="rect">
            <a:avLst/>
          </a:prstGeom>
        </p:spPr>
        <p:txBody>
          <a:bodyPr vert="horz" wrap="square" lIns="0" tIns="0" rIns="0" bIns="0" rtlCol="0" anchor="t" anchorCtr="0">
            <a:spAutoFit/>
          </a:bodyPr>
          <a:lstStyle>
            <a:lvl1pPr>
              <a:defRPr sz="6399" b="1">
                <a:latin typeface="+mn-lt"/>
              </a:defRPr>
            </a:lvl1pPr>
          </a:lstStyle>
          <a:p>
            <a:r>
              <a:rPr lang="nb-NO" sz="6399"/>
              <a:t>«</a:t>
            </a:r>
            <a:r>
              <a:rPr lang="nb-NO" sz="6399" err="1"/>
              <a:t>Title</a:t>
            </a:r>
            <a:r>
              <a:rPr lang="nb-NO" sz="6399"/>
              <a:t>» (</a:t>
            </a:r>
            <a:r>
              <a:rPr lang="nb-NO" sz="6399" err="1"/>
              <a:t>black</a:t>
            </a:r>
            <a:r>
              <a:rPr lang="nb-NO" sz="6399"/>
              <a:t>, 24-30 </a:t>
            </a:r>
            <a:r>
              <a:rPr lang="nb-NO" sz="6399" err="1"/>
              <a:t>size</a:t>
            </a:r>
            <a:r>
              <a:rPr lang="nb-NO" sz="6399"/>
              <a:t>, </a:t>
            </a:r>
            <a:r>
              <a:rPr lang="nb-NO" sz="6399" err="1"/>
              <a:t>Calibri</a:t>
            </a:r>
            <a:r>
              <a:rPr lang="nb-NO" sz="6399"/>
              <a:t>)</a:t>
            </a:r>
            <a:endParaRPr lang="nb-NO"/>
          </a:p>
        </p:txBody>
      </p:sp>
    </p:spTree>
    <p:extLst>
      <p:ext uri="{BB962C8B-B14F-4D97-AF65-F5344CB8AC3E}">
        <p14:creationId xmlns:p14="http://schemas.microsoft.com/office/powerpoint/2010/main" val="10339112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Three_Text_Boxes">
    <p:bg>
      <p:bgPr>
        <a:solidFill>
          <a:srgbClr val="FBE1E1"/>
        </a:solidFill>
        <a:effectLst/>
      </p:bgPr>
    </p:bg>
    <p:spTree>
      <p:nvGrpSpPr>
        <p:cNvPr id="1" name=""/>
        <p:cNvGrpSpPr/>
        <p:nvPr/>
      </p:nvGrpSpPr>
      <p:grpSpPr>
        <a:xfrm>
          <a:off x="0" y="0"/>
          <a:ext cx="0" cy="0"/>
          <a:chOff x="0" y="0"/>
          <a:chExt cx="0" cy="0"/>
        </a:xfrm>
      </p:grpSpPr>
      <p:sp>
        <p:nvSpPr>
          <p:cNvPr id="10" name="Plassholder for innhold 2"/>
          <p:cNvSpPr>
            <a:spLocks noGrp="1"/>
          </p:cNvSpPr>
          <p:nvPr>
            <p:ph idx="14" hasCustomPrompt="1"/>
          </p:nvPr>
        </p:nvSpPr>
        <p:spPr>
          <a:xfrm>
            <a:off x="642131" y="2999148"/>
            <a:ext cx="7331061" cy="8174072"/>
          </a:xfrm>
        </p:spPr>
        <p:txBody>
          <a:bodyPr>
            <a:normAutofit/>
          </a:bodyPr>
          <a:lstStyle>
            <a:lvl1pPr>
              <a:spcBef>
                <a:spcPts val="0"/>
              </a:spcBef>
              <a:defRPr sz="4265"/>
            </a:lvl1pPr>
            <a:lvl2pPr>
              <a:defRPr sz="3733"/>
            </a:lvl2pPr>
          </a:lstStyle>
          <a:p>
            <a:r>
              <a:rPr lang="nb-NO" i="1" err="1"/>
              <a:t>Example</a:t>
            </a:r>
            <a:r>
              <a:rPr lang="nb-NO" i="1"/>
              <a:t> </a:t>
            </a:r>
            <a:r>
              <a:rPr lang="nb-NO" i="1" err="1"/>
              <a:t>page</a:t>
            </a:r>
            <a:r>
              <a:rPr lang="nb-NO"/>
              <a:t>: </a:t>
            </a:r>
            <a:r>
              <a:rPr lang="nb-NO" err="1"/>
              <a:t>three</a:t>
            </a:r>
            <a:r>
              <a:rPr lang="nb-NO"/>
              <a:t> </a:t>
            </a:r>
            <a:r>
              <a:rPr lang="nb-NO" err="1"/>
              <a:t>text</a:t>
            </a:r>
            <a:r>
              <a:rPr lang="nb-NO"/>
              <a:t> </a:t>
            </a:r>
            <a:r>
              <a:rPr lang="nb-NO" err="1"/>
              <a:t>boxes</a:t>
            </a:r>
            <a:r>
              <a:rPr lang="nb-NO"/>
              <a:t> </a:t>
            </a:r>
            <a:r>
              <a:rPr lang="nb-NO" err="1"/>
              <a:t>page</a:t>
            </a:r>
            <a:endParaRPr lang="nb-NO"/>
          </a:p>
          <a:p>
            <a:pPr lvl="1"/>
            <a:r>
              <a:rPr lang="nb-NO"/>
              <a:t>Black font, 10-16 </a:t>
            </a:r>
            <a:r>
              <a:rPr lang="nb-NO" err="1"/>
              <a:t>size</a:t>
            </a:r>
            <a:r>
              <a:rPr lang="nb-NO"/>
              <a:t>, </a:t>
            </a:r>
            <a:r>
              <a:rPr lang="nb-NO" err="1"/>
              <a:t>Calibri</a:t>
            </a:r>
            <a:endParaRPr lang="en-GB"/>
          </a:p>
        </p:txBody>
      </p:sp>
      <p:sp>
        <p:nvSpPr>
          <p:cNvPr id="12" name="Plassholder for dato 3"/>
          <p:cNvSpPr>
            <a:spLocks noGrp="1"/>
          </p:cNvSpPr>
          <p:nvPr>
            <p:ph type="dt" sz="half" idx="2"/>
          </p:nvPr>
        </p:nvSpPr>
        <p:spPr>
          <a:xfrm>
            <a:off x="16967312" y="12480121"/>
            <a:ext cx="3839500" cy="287225"/>
          </a:xfrm>
          <a:prstGeom prst="rect">
            <a:avLst/>
          </a:prstGeom>
        </p:spPr>
        <p:txBody>
          <a:bodyPr vert="horz" lIns="0" tIns="0" rIns="0" bIns="0" rtlCol="0" anchor="t" anchorCtr="0">
            <a:spAutoFit/>
          </a:bodyPr>
          <a:lstStyle>
            <a:lvl1pPr marL="0" algn="r">
              <a:lnSpc>
                <a:spcPct val="100000"/>
              </a:lnSpc>
              <a:spcBef>
                <a:spcPts val="0"/>
              </a:spcBef>
              <a:defRPr sz="1866" b="0" baseline="0">
                <a:solidFill>
                  <a:schemeClr val="tx1"/>
                </a:solidFill>
              </a:defRPr>
            </a:lvl1pPr>
          </a:lstStyle>
          <a:p>
            <a:fld id="{CAA42CC9-F1E1-4F02-9931-9B9DE7B809B5}" type="datetime1">
              <a:rPr lang="nb-NO" smtClean="0"/>
              <a:pPr/>
              <a:t>26.11.2020</a:t>
            </a:fld>
            <a:endParaRPr lang="nb-NO"/>
          </a:p>
        </p:txBody>
      </p:sp>
      <p:sp>
        <p:nvSpPr>
          <p:cNvPr id="13" name="Plassholder for lysbildenummer 5"/>
          <p:cNvSpPr>
            <a:spLocks noGrp="1"/>
          </p:cNvSpPr>
          <p:nvPr>
            <p:ph type="sldNum" sz="quarter" idx="4"/>
          </p:nvPr>
        </p:nvSpPr>
        <p:spPr>
          <a:xfrm>
            <a:off x="22368001" y="12480121"/>
            <a:ext cx="959875" cy="287225"/>
          </a:xfrm>
          <a:prstGeom prst="rect">
            <a:avLst/>
          </a:prstGeom>
        </p:spPr>
        <p:txBody>
          <a:bodyPr vert="horz" lIns="0" tIns="0" rIns="0" bIns="0" rtlCol="0" anchor="t" anchorCtr="0">
            <a:spAutoFit/>
          </a:bodyPr>
          <a:lstStyle>
            <a:lvl1pPr marL="0" algn="r">
              <a:lnSpc>
                <a:spcPct val="100000"/>
              </a:lnSpc>
              <a:spcBef>
                <a:spcPts val="0"/>
              </a:spcBef>
              <a:defRPr sz="1866" b="0" baseline="0">
                <a:solidFill>
                  <a:schemeClr val="tx1"/>
                </a:solidFill>
              </a:defRPr>
            </a:lvl1pPr>
          </a:lstStyle>
          <a:p>
            <a:fld id="{45D54F3E-5908-4C83-B5CA-2A5BDE9E6817}" type="slidenum">
              <a:rPr lang="nb-NO" smtClean="0"/>
              <a:pPr/>
              <a:t>‹#›</a:t>
            </a:fld>
            <a:endParaRPr lang="nb-NO"/>
          </a:p>
        </p:txBody>
      </p:sp>
      <p:sp>
        <p:nvSpPr>
          <p:cNvPr id="7" name="Plassholder for tittel 1"/>
          <p:cNvSpPr>
            <a:spLocks noGrp="1"/>
          </p:cNvSpPr>
          <p:nvPr>
            <p:ph type="title" hasCustomPrompt="1"/>
          </p:nvPr>
        </p:nvSpPr>
        <p:spPr>
          <a:xfrm>
            <a:off x="1044570" y="1212766"/>
            <a:ext cx="22283306" cy="886268"/>
          </a:xfrm>
          <a:prstGeom prst="rect">
            <a:avLst/>
          </a:prstGeom>
        </p:spPr>
        <p:txBody>
          <a:bodyPr vert="horz" wrap="square" lIns="0" tIns="0" rIns="0" bIns="0" rtlCol="0" anchor="t" anchorCtr="0">
            <a:spAutoFit/>
          </a:bodyPr>
          <a:lstStyle>
            <a:lvl1pPr>
              <a:defRPr sz="6399" b="1">
                <a:latin typeface="+mn-lt"/>
              </a:defRPr>
            </a:lvl1pPr>
          </a:lstStyle>
          <a:p>
            <a:r>
              <a:rPr lang="nb-NO" sz="6399"/>
              <a:t>«</a:t>
            </a:r>
            <a:r>
              <a:rPr lang="nb-NO" sz="6399" err="1"/>
              <a:t>Title</a:t>
            </a:r>
            <a:r>
              <a:rPr lang="nb-NO" sz="6399"/>
              <a:t>» (</a:t>
            </a:r>
            <a:r>
              <a:rPr lang="nb-NO" sz="6399" err="1"/>
              <a:t>black</a:t>
            </a:r>
            <a:r>
              <a:rPr lang="nb-NO" sz="6399"/>
              <a:t>, 24-30 </a:t>
            </a:r>
            <a:r>
              <a:rPr lang="nb-NO" sz="6399" err="1"/>
              <a:t>size</a:t>
            </a:r>
            <a:r>
              <a:rPr lang="nb-NO" sz="6399"/>
              <a:t>, </a:t>
            </a:r>
            <a:r>
              <a:rPr lang="nb-NO" sz="6399" err="1"/>
              <a:t>Calibri</a:t>
            </a:r>
            <a:r>
              <a:rPr lang="nb-NO" sz="6399"/>
              <a:t>)</a:t>
            </a:r>
            <a:endParaRPr lang="nb-NO"/>
          </a:p>
        </p:txBody>
      </p:sp>
      <p:sp>
        <p:nvSpPr>
          <p:cNvPr id="14" name="Plassholder for innhold 2">
            <a:extLst>
              <a:ext uri="{FF2B5EF4-FFF2-40B4-BE49-F238E27FC236}">
                <a16:creationId xmlns:a16="http://schemas.microsoft.com/office/drawing/2014/main" id="{0D26A2AB-875B-4678-AEB5-8C50C9C155FE}"/>
              </a:ext>
            </a:extLst>
          </p:cNvPr>
          <p:cNvSpPr>
            <a:spLocks noGrp="1"/>
          </p:cNvSpPr>
          <p:nvPr>
            <p:ph idx="15" hasCustomPrompt="1"/>
          </p:nvPr>
        </p:nvSpPr>
        <p:spPr>
          <a:xfrm>
            <a:off x="8346251" y="2999148"/>
            <a:ext cx="7331061" cy="8174072"/>
          </a:xfrm>
        </p:spPr>
        <p:txBody>
          <a:bodyPr>
            <a:normAutofit/>
          </a:bodyPr>
          <a:lstStyle>
            <a:lvl1pPr>
              <a:spcBef>
                <a:spcPts val="0"/>
              </a:spcBef>
              <a:defRPr sz="4265"/>
            </a:lvl1pPr>
            <a:lvl2pPr>
              <a:defRPr sz="3733"/>
            </a:lvl2pPr>
          </a:lstStyle>
          <a:p>
            <a:r>
              <a:rPr lang="nb-NO" i="1" err="1"/>
              <a:t>Example</a:t>
            </a:r>
            <a:r>
              <a:rPr lang="nb-NO" i="1"/>
              <a:t> </a:t>
            </a:r>
            <a:r>
              <a:rPr lang="nb-NO" i="1" err="1"/>
              <a:t>page</a:t>
            </a:r>
            <a:r>
              <a:rPr lang="nb-NO"/>
              <a:t>: </a:t>
            </a:r>
            <a:r>
              <a:rPr lang="nb-NO" err="1"/>
              <a:t>three</a:t>
            </a:r>
            <a:r>
              <a:rPr lang="nb-NO"/>
              <a:t> </a:t>
            </a:r>
            <a:r>
              <a:rPr lang="nb-NO" err="1"/>
              <a:t>text</a:t>
            </a:r>
            <a:r>
              <a:rPr lang="nb-NO"/>
              <a:t> </a:t>
            </a:r>
            <a:r>
              <a:rPr lang="nb-NO" err="1"/>
              <a:t>boxes</a:t>
            </a:r>
            <a:r>
              <a:rPr lang="nb-NO"/>
              <a:t> </a:t>
            </a:r>
            <a:r>
              <a:rPr lang="nb-NO" err="1"/>
              <a:t>page</a:t>
            </a:r>
            <a:endParaRPr lang="nb-NO"/>
          </a:p>
          <a:p>
            <a:pPr lvl="1"/>
            <a:r>
              <a:rPr lang="nb-NO"/>
              <a:t>Black font, 10-16 </a:t>
            </a:r>
            <a:r>
              <a:rPr lang="nb-NO" err="1"/>
              <a:t>size</a:t>
            </a:r>
            <a:r>
              <a:rPr lang="nb-NO"/>
              <a:t>, </a:t>
            </a:r>
            <a:r>
              <a:rPr lang="nb-NO" err="1"/>
              <a:t>Calibri</a:t>
            </a:r>
            <a:endParaRPr lang="en-GB"/>
          </a:p>
        </p:txBody>
      </p:sp>
      <p:sp>
        <p:nvSpPr>
          <p:cNvPr id="15" name="Plassholder for innhold 2">
            <a:extLst>
              <a:ext uri="{FF2B5EF4-FFF2-40B4-BE49-F238E27FC236}">
                <a16:creationId xmlns:a16="http://schemas.microsoft.com/office/drawing/2014/main" id="{62F5CEF2-5B95-4352-BDF1-EB41FEE017A2}"/>
              </a:ext>
            </a:extLst>
          </p:cNvPr>
          <p:cNvSpPr>
            <a:spLocks noGrp="1"/>
          </p:cNvSpPr>
          <p:nvPr>
            <p:ph idx="16" hasCustomPrompt="1"/>
          </p:nvPr>
        </p:nvSpPr>
        <p:spPr>
          <a:xfrm>
            <a:off x="16050374" y="2999148"/>
            <a:ext cx="7331061" cy="8174072"/>
          </a:xfrm>
        </p:spPr>
        <p:txBody>
          <a:bodyPr>
            <a:normAutofit/>
          </a:bodyPr>
          <a:lstStyle>
            <a:lvl1pPr>
              <a:spcBef>
                <a:spcPts val="0"/>
              </a:spcBef>
              <a:defRPr sz="4265"/>
            </a:lvl1pPr>
            <a:lvl2pPr>
              <a:defRPr sz="3733"/>
            </a:lvl2pPr>
          </a:lstStyle>
          <a:p>
            <a:r>
              <a:rPr lang="nb-NO" i="1" err="1"/>
              <a:t>Example</a:t>
            </a:r>
            <a:r>
              <a:rPr lang="nb-NO" i="1"/>
              <a:t> </a:t>
            </a:r>
            <a:r>
              <a:rPr lang="nb-NO" i="1" err="1"/>
              <a:t>page</a:t>
            </a:r>
            <a:r>
              <a:rPr lang="nb-NO"/>
              <a:t>: </a:t>
            </a:r>
            <a:r>
              <a:rPr lang="nb-NO" err="1"/>
              <a:t>three</a:t>
            </a:r>
            <a:r>
              <a:rPr lang="nb-NO"/>
              <a:t> </a:t>
            </a:r>
            <a:r>
              <a:rPr lang="nb-NO" err="1"/>
              <a:t>text</a:t>
            </a:r>
            <a:r>
              <a:rPr lang="nb-NO"/>
              <a:t> </a:t>
            </a:r>
            <a:r>
              <a:rPr lang="nb-NO" err="1"/>
              <a:t>boxes</a:t>
            </a:r>
            <a:r>
              <a:rPr lang="nb-NO"/>
              <a:t> </a:t>
            </a:r>
            <a:r>
              <a:rPr lang="nb-NO" err="1"/>
              <a:t>page</a:t>
            </a:r>
            <a:endParaRPr lang="nb-NO"/>
          </a:p>
          <a:p>
            <a:pPr lvl="1"/>
            <a:r>
              <a:rPr lang="nb-NO"/>
              <a:t>Black font, 10-16 </a:t>
            </a:r>
            <a:r>
              <a:rPr lang="nb-NO" err="1"/>
              <a:t>size</a:t>
            </a:r>
            <a:r>
              <a:rPr lang="nb-NO"/>
              <a:t>, </a:t>
            </a:r>
            <a:r>
              <a:rPr lang="nb-NO" err="1"/>
              <a:t>Calibri</a:t>
            </a:r>
            <a:endParaRPr lang="en-GB"/>
          </a:p>
        </p:txBody>
      </p:sp>
    </p:spTree>
    <p:extLst>
      <p:ext uri="{BB962C8B-B14F-4D97-AF65-F5344CB8AC3E}">
        <p14:creationId xmlns:p14="http://schemas.microsoft.com/office/powerpoint/2010/main" val="37630741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2_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73B4F46-7F8A-4EF6-8C51-EFD3F52B99C7}"/>
              </a:ext>
            </a:extLst>
          </p:cNvPr>
          <p:cNvSpPr>
            <a:spLocks noGrp="1"/>
          </p:cNvSpPr>
          <p:nvPr>
            <p:ph type="title" hasCustomPrompt="1"/>
          </p:nvPr>
        </p:nvSpPr>
        <p:spPr>
          <a:xfrm>
            <a:off x="1297290" y="617139"/>
            <a:ext cx="11815643" cy="1491675"/>
          </a:xfrm>
        </p:spPr>
        <p:txBody>
          <a:bodyPr>
            <a:normAutofit/>
          </a:bodyPr>
          <a:lstStyle>
            <a:lvl1pPr>
              <a:defRPr sz="6399" b="1">
                <a:latin typeface="+mn-lt"/>
              </a:defRPr>
            </a:lvl1pPr>
          </a:lstStyle>
          <a:p>
            <a:r>
              <a:rPr lang="nb-NO" sz="6399"/>
              <a:t>«</a:t>
            </a:r>
            <a:r>
              <a:rPr lang="nb-NO" sz="6399" err="1"/>
              <a:t>Title</a:t>
            </a:r>
            <a:r>
              <a:rPr lang="nb-NO" sz="6399"/>
              <a:t>» (</a:t>
            </a:r>
            <a:r>
              <a:rPr lang="nb-NO" sz="6399" err="1"/>
              <a:t>black</a:t>
            </a:r>
            <a:r>
              <a:rPr lang="nb-NO" sz="6399"/>
              <a:t>, 24-30 </a:t>
            </a:r>
            <a:r>
              <a:rPr lang="nb-NO" sz="6399" err="1"/>
              <a:t>size</a:t>
            </a:r>
            <a:r>
              <a:rPr lang="nb-NO" sz="6399"/>
              <a:t>, </a:t>
            </a:r>
            <a:r>
              <a:rPr lang="nb-NO" sz="6399" err="1"/>
              <a:t>Calibri</a:t>
            </a:r>
            <a:r>
              <a:rPr lang="nb-NO" sz="6399"/>
              <a:t>)</a:t>
            </a:r>
            <a:endParaRPr lang="en-GB"/>
          </a:p>
        </p:txBody>
      </p:sp>
      <p:sp>
        <p:nvSpPr>
          <p:cNvPr id="3" name="Plassholder for innhold 2">
            <a:extLst>
              <a:ext uri="{FF2B5EF4-FFF2-40B4-BE49-F238E27FC236}">
                <a16:creationId xmlns:a16="http://schemas.microsoft.com/office/drawing/2014/main" id="{5217EB4C-194C-485C-88AA-134A86ADDDF2}"/>
              </a:ext>
            </a:extLst>
          </p:cNvPr>
          <p:cNvSpPr>
            <a:spLocks noGrp="1"/>
          </p:cNvSpPr>
          <p:nvPr>
            <p:ph idx="1" hasCustomPrompt="1"/>
          </p:nvPr>
        </p:nvSpPr>
        <p:spPr>
          <a:xfrm>
            <a:off x="1297290" y="3471735"/>
            <a:ext cx="11683852" cy="8698491"/>
          </a:xfrm>
        </p:spPr>
        <p:txBody>
          <a:bodyPr>
            <a:normAutofit/>
          </a:bodyPr>
          <a:lstStyle>
            <a:lvl1pPr>
              <a:defRPr sz="4265"/>
            </a:lvl1pPr>
            <a:lvl2pPr>
              <a:defRPr sz="3733"/>
            </a:lvl2pPr>
          </a:lstStyle>
          <a:p>
            <a:r>
              <a:rPr lang="nb-NO" i="1" err="1"/>
              <a:t>Example</a:t>
            </a:r>
            <a:r>
              <a:rPr lang="nb-NO" i="1"/>
              <a:t> </a:t>
            </a:r>
            <a:r>
              <a:rPr lang="nb-NO" i="1" err="1"/>
              <a:t>page</a:t>
            </a:r>
            <a:r>
              <a:rPr lang="nb-NO"/>
              <a:t>: 2/3 </a:t>
            </a:r>
            <a:r>
              <a:rPr lang="nb-NO" err="1"/>
              <a:t>page</a:t>
            </a:r>
            <a:r>
              <a:rPr lang="nb-NO"/>
              <a:t> </a:t>
            </a:r>
            <a:r>
              <a:rPr lang="nb-NO" err="1"/>
              <a:t>text</a:t>
            </a:r>
            <a:r>
              <a:rPr lang="nb-NO"/>
              <a:t> </a:t>
            </a:r>
            <a:r>
              <a:rPr lang="nb-NO" err="1"/>
              <a:t>box</a:t>
            </a:r>
            <a:r>
              <a:rPr lang="nb-NO"/>
              <a:t>, 1/3 </a:t>
            </a:r>
            <a:r>
              <a:rPr lang="nb-NO" err="1"/>
              <a:t>page</a:t>
            </a:r>
            <a:r>
              <a:rPr lang="nb-NO"/>
              <a:t> </a:t>
            </a:r>
            <a:r>
              <a:rPr lang="nb-NO" err="1"/>
              <a:t>photo</a:t>
            </a:r>
            <a:r>
              <a:rPr lang="nb-NO"/>
              <a:t>/</a:t>
            </a:r>
            <a:r>
              <a:rPr lang="nb-NO" err="1"/>
              <a:t>illustration</a:t>
            </a:r>
            <a:endParaRPr lang="nb-NO"/>
          </a:p>
          <a:p>
            <a:pPr lvl="1"/>
            <a:r>
              <a:rPr lang="nb-NO"/>
              <a:t>Black font, 10-16 </a:t>
            </a:r>
            <a:r>
              <a:rPr lang="nb-NO" err="1"/>
              <a:t>size</a:t>
            </a:r>
            <a:r>
              <a:rPr lang="nb-NO"/>
              <a:t>, </a:t>
            </a:r>
            <a:r>
              <a:rPr lang="nb-NO" err="1"/>
              <a:t>Calibri</a:t>
            </a:r>
            <a:endParaRPr lang="en-GB"/>
          </a:p>
          <a:p>
            <a:endParaRPr lang="nb-NO" sz="4265"/>
          </a:p>
        </p:txBody>
      </p:sp>
      <p:pic>
        <p:nvPicPr>
          <p:cNvPr id="4" name="Bilde 3">
            <a:extLst>
              <a:ext uri="{FF2B5EF4-FFF2-40B4-BE49-F238E27FC236}">
                <a16:creationId xmlns:a16="http://schemas.microsoft.com/office/drawing/2014/main" id="{7C0D0BBD-9F8D-48A3-9658-17C09C6DBD52}"/>
              </a:ext>
            </a:extLst>
          </p:cNvPr>
          <p:cNvPicPr>
            <a:picLocks noChangeAspect="1"/>
          </p:cNvPicPr>
          <p:nvPr userDrawn="1"/>
        </p:nvPicPr>
        <p:blipFill>
          <a:blip r:embed="rId2"/>
          <a:stretch>
            <a:fillRect/>
          </a:stretch>
        </p:blipFill>
        <p:spPr>
          <a:xfrm>
            <a:off x="15417289" y="0"/>
            <a:ext cx="8963539" cy="13714413"/>
          </a:xfrm>
          <a:prstGeom prst="rect">
            <a:avLst/>
          </a:prstGeom>
        </p:spPr>
      </p:pic>
    </p:spTree>
    <p:extLst>
      <p:ext uri="{BB962C8B-B14F-4D97-AF65-F5344CB8AC3E}">
        <p14:creationId xmlns:p14="http://schemas.microsoft.com/office/powerpoint/2010/main" val="7175924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3_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73B4F46-7F8A-4EF6-8C51-EFD3F52B99C7}"/>
              </a:ext>
            </a:extLst>
          </p:cNvPr>
          <p:cNvSpPr>
            <a:spLocks noGrp="1"/>
          </p:cNvSpPr>
          <p:nvPr>
            <p:ph type="title" hasCustomPrompt="1"/>
          </p:nvPr>
        </p:nvSpPr>
        <p:spPr>
          <a:xfrm>
            <a:off x="1330238" y="600665"/>
            <a:ext cx="11815643" cy="1491675"/>
          </a:xfrm>
        </p:spPr>
        <p:txBody>
          <a:bodyPr>
            <a:normAutofit/>
          </a:bodyPr>
          <a:lstStyle>
            <a:lvl1pPr>
              <a:defRPr sz="6399" b="1">
                <a:latin typeface="+mn-lt"/>
              </a:defRPr>
            </a:lvl1pPr>
          </a:lstStyle>
          <a:p>
            <a:r>
              <a:rPr lang="nb-NO" sz="6399"/>
              <a:t>«</a:t>
            </a:r>
            <a:r>
              <a:rPr lang="nb-NO" sz="6399" err="1"/>
              <a:t>Title</a:t>
            </a:r>
            <a:r>
              <a:rPr lang="nb-NO" sz="6399"/>
              <a:t>» (</a:t>
            </a:r>
            <a:r>
              <a:rPr lang="nb-NO" sz="6399" err="1"/>
              <a:t>black</a:t>
            </a:r>
            <a:r>
              <a:rPr lang="nb-NO" sz="6399"/>
              <a:t>, 24-30 </a:t>
            </a:r>
            <a:r>
              <a:rPr lang="nb-NO" sz="6399" err="1"/>
              <a:t>size</a:t>
            </a:r>
            <a:r>
              <a:rPr lang="nb-NO" sz="6399"/>
              <a:t>, </a:t>
            </a:r>
            <a:r>
              <a:rPr lang="nb-NO" sz="6399" err="1"/>
              <a:t>Calibri</a:t>
            </a:r>
            <a:r>
              <a:rPr lang="nb-NO" sz="6399"/>
              <a:t>)</a:t>
            </a:r>
            <a:endParaRPr lang="en-GB"/>
          </a:p>
        </p:txBody>
      </p:sp>
      <p:sp>
        <p:nvSpPr>
          <p:cNvPr id="3" name="Plassholder for innhold 2">
            <a:extLst>
              <a:ext uri="{FF2B5EF4-FFF2-40B4-BE49-F238E27FC236}">
                <a16:creationId xmlns:a16="http://schemas.microsoft.com/office/drawing/2014/main" id="{5217EB4C-194C-485C-88AA-134A86ADDDF2}"/>
              </a:ext>
            </a:extLst>
          </p:cNvPr>
          <p:cNvSpPr>
            <a:spLocks noGrp="1"/>
          </p:cNvSpPr>
          <p:nvPr>
            <p:ph idx="1" hasCustomPrompt="1"/>
          </p:nvPr>
        </p:nvSpPr>
        <p:spPr>
          <a:xfrm>
            <a:off x="1330238" y="2751124"/>
            <a:ext cx="9838817" cy="9583843"/>
          </a:xfrm>
        </p:spPr>
        <p:txBody>
          <a:bodyPr>
            <a:normAutofit/>
          </a:bodyPr>
          <a:lstStyle>
            <a:lvl1pPr>
              <a:spcAft>
                <a:spcPts val="2400"/>
              </a:spcAft>
              <a:defRPr sz="4265"/>
            </a:lvl1pPr>
            <a:lvl2pPr>
              <a:defRPr sz="3733"/>
            </a:lvl2pPr>
          </a:lstStyle>
          <a:p>
            <a:r>
              <a:rPr lang="nb-NO" i="1" err="1"/>
              <a:t>Example</a:t>
            </a:r>
            <a:r>
              <a:rPr lang="nb-NO" i="1"/>
              <a:t> </a:t>
            </a:r>
            <a:r>
              <a:rPr lang="nb-NO" i="1" err="1"/>
              <a:t>page</a:t>
            </a:r>
            <a:r>
              <a:rPr lang="nb-NO"/>
              <a:t>: half </a:t>
            </a:r>
            <a:r>
              <a:rPr lang="nb-NO" err="1"/>
              <a:t>page</a:t>
            </a:r>
            <a:r>
              <a:rPr lang="nb-NO"/>
              <a:t> </a:t>
            </a:r>
            <a:r>
              <a:rPr lang="nb-NO" err="1"/>
              <a:t>text</a:t>
            </a:r>
            <a:r>
              <a:rPr lang="nb-NO"/>
              <a:t> </a:t>
            </a:r>
            <a:r>
              <a:rPr lang="nb-NO" err="1"/>
              <a:t>box</a:t>
            </a:r>
            <a:r>
              <a:rPr lang="nb-NO"/>
              <a:t>, half </a:t>
            </a:r>
            <a:r>
              <a:rPr lang="nb-NO" err="1"/>
              <a:t>page</a:t>
            </a:r>
            <a:r>
              <a:rPr lang="nb-NO"/>
              <a:t> </a:t>
            </a:r>
            <a:r>
              <a:rPr lang="nb-NO" err="1"/>
              <a:t>photo</a:t>
            </a:r>
            <a:r>
              <a:rPr lang="nb-NO"/>
              <a:t> </a:t>
            </a:r>
            <a:r>
              <a:rPr lang="nb-NO" err="1"/>
              <a:t>photo</a:t>
            </a:r>
            <a:r>
              <a:rPr lang="nb-NO"/>
              <a:t>/</a:t>
            </a:r>
            <a:r>
              <a:rPr lang="nb-NO" err="1"/>
              <a:t>illustration</a:t>
            </a:r>
            <a:endParaRPr lang="nb-NO"/>
          </a:p>
          <a:p>
            <a:pPr lvl="1"/>
            <a:r>
              <a:rPr lang="nb-NO"/>
              <a:t>Black font, 10-16 </a:t>
            </a:r>
            <a:r>
              <a:rPr lang="nb-NO" err="1"/>
              <a:t>size</a:t>
            </a:r>
            <a:r>
              <a:rPr lang="nb-NO"/>
              <a:t>, </a:t>
            </a:r>
            <a:r>
              <a:rPr lang="nb-NO" err="1"/>
              <a:t>Calibri</a:t>
            </a:r>
            <a:endParaRPr lang="en-GB"/>
          </a:p>
          <a:p>
            <a:pPr>
              <a:spcAft>
                <a:spcPts val="1200"/>
              </a:spcAft>
            </a:pPr>
            <a:endParaRPr lang="nb-NO" sz="3733" noProof="0"/>
          </a:p>
        </p:txBody>
      </p:sp>
      <p:pic>
        <p:nvPicPr>
          <p:cNvPr id="5" name="Bilde 4">
            <a:extLst>
              <a:ext uri="{FF2B5EF4-FFF2-40B4-BE49-F238E27FC236}">
                <a16:creationId xmlns:a16="http://schemas.microsoft.com/office/drawing/2014/main" id="{B8B8EDB1-63AD-4892-B343-8805B97382AA}"/>
              </a:ext>
            </a:extLst>
          </p:cNvPr>
          <p:cNvPicPr>
            <a:picLocks noChangeAspect="1"/>
          </p:cNvPicPr>
          <p:nvPr userDrawn="1"/>
        </p:nvPicPr>
        <p:blipFill>
          <a:blip r:embed="rId2"/>
          <a:stretch>
            <a:fillRect/>
          </a:stretch>
        </p:blipFill>
        <p:spPr>
          <a:xfrm>
            <a:off x="12190415" y="3548118"/>
            <a:ext cx="11635955" cy="8004116"/>
          </a:xfrm>
          <a:prstGeom prst="rect">
            <a:avLst/>
          </a:prstGeom>
        </p:spPr>
      </p:pic>
    </p:spTree>
    <p:extLst>
      <p:ext uri="{BB962C8B-B14F-4D97-AF65-F5344CB8AC3E}">
        <p14:creationId xmlns:p14="http://schemas.microsoft.com/office/powerpoint/2010/main" val="23797028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73B4F46-7F8A-4EF6-8C51-EFD3F52B99C7}"/>
              </a:ext>
            </a:extLst>
          </p:cNvPr>
          <p:cNvSpPr>
            <a:spLocks noGrp="1"/>
          </p:cNvSpPr>
          <p:nvPr>
            <p:ph type="title" hasCustomPrompt="1"/>
          </p:nvPr>
        </p:nvSpPr>
        <p:spPr>
          <a:xfrm>
            <a:off x="1330236" y="600665"/>
            <a:ext cx="13792466" cy="1491675"/>
          </a:xfrm>
        </p:spPr>
        <p:txBody>
          <a:bodyPr>
            <a:normAutofit/>
          </a:bodyPr>
          <a:lstStyle>
            <a:lvl1pPr>
              <a:defRPr sz="6399" b="1">
                <a:latin typeface="+mn-lt"/>
              </a:defRPr>
            </a:lvl1pPr>
          </a:lstStyle>
          <a:p>
            <a:r>
              <a:rPr lang="nb-NO" sz="6399"/>
              <a:t>«</a:t>
            </a:r>
            <a:r>
              <a:rPr lang="nb-NO" sz="6399" err="1"/>
              <a:t>Title</a:t>
            </a:r>
            <a:r>
              <a:rPr lang="nb-NO" sz="6399"/>
              <a:t>» (</a:t>
            </a:r>
            <a:r>
              <a:rPr lang="nb-NO" sz="6399" err="1"/>
              <a:t>black</a:t>
            </a:r>
            <a:r>
              <a:rPr lang="nb-NO" sz="6399"/>
              <a:t>, 24-30 </a:t>
            </a:r>
            <a:r>
              <a:rPr lang="nb-NO" sz="6399" err="1"/>
              <a:t>size</a:t>
            </a:r>
            <a:r>
              <a:rPr lang="nb-NO" sz="6399"/>
              <a:t>, </a:t>
            </a:r>
            <a:r>
              <a:rPr lang="nb-NO" sz="6399" err="1"/>
              <a:t>Calibri</a:t>
            </a:r>
            <a:r>
              <a:rPr lang="nb-NO" sz="6399"/>
              <a:t>)</a:t>
            </a:r>
            <a:br>
              <a:rPr lang="nb-NO" sz="6399"/>
            </a:br>
            <a:r>
              <a:rPr lang="nb-NO" sz="6399" i="1"/>
              <a:t>Full </a:t>
            </a:r>
            <a:r>
              <a:rPr lang="nb-NO" sz="6399" i="1" err="1"/>
              <a:t>page</a:t>
            </a:r>
            <a:r>
              <a:rPr lang="nb-NO" sz="6399" i="1"/>
              <a:t> </a:t>
            </a:r>
            <a:r>
              <a:rPr lang="nb-NO" sz="6399" i="1" err="1"/>
              <a:t>photo</a:t>
            </a:r>
            <a:r>
              <a:rPr lang="nb-NO" sz="6399" i="1"/>
              <a:t>/</a:t>
            </a:r>
            <a:r>
              <a:rPr lang="nb-NO" sz="6399" i="1" err="1"/>
              <a:t>illustration</a:t>
            </a:r>
            <a:r>
              <a:rPr lang="nb-NO" sz="6399" i="1"/>
              <a:t> </a:t>
            </a:r>
            <a:r>
              <a:rPr lang="nb-NO" sz="6399" i="1" err="1"/>
              <a:t>with</a:t>
            </a:r>
            <a:r>
              <a:rPr lang="nb-NO" sz="6399" i="1"/>
              <a:t> </a:t>
            </a:r>
            <a:r>
              <a:rPr lang="nb-NO" sz="6399" i="1" err="1"/>
              <a:t>title</a:t>
            </a:r>
            <a:endParaRPr lang="en-GB"/>
          </a:p>
        </p:txBody>
      </p:sp>
      <p:pic>
        <p:nvPicPr>
          <p:cNvPr id="6" name="Bilde 5">
            <a:extLst>
              <a:ext uri="{FF2B5EF4-FFF2-40B4-BE49-F238E27FC236}">
                <a16:creationId xmlns:a16="http://schemas.microsoft.com/office/drawing/2014/main" id="{542CAA11-2C94-42FA-BB1C-B12A66057FA0}"/>
              </a:ext>
            </a:extLst>
          </p:cNvPr>
          <p:cNvPicPr>
            <a:picLocks noChangeAspect="1"/>
          </p:cNvPicPr>
          <p:nvPr userDrawn="1"/>
        </p:nvPicPr>
        <p:blipFill>
          <a:blip r:embed="rId2"/>
          <a:stretch>
            <a:fillRect/>
          </a:stretch>
        </p:blipFill>
        <p:spPr>
          <a:xfrm>
            <a:off x="5147980" y="2810873"/>
            <a:ext cx="14084868" cy="9688671"/>
          </a:xfrm>
          <a:prstGeom prst="rect">
            <a:avLst/>
          </a:prstGeom>
        </p:spPr>
      </p:pic>
    </p:spTree>
    <p:extLst>
      <p:ext uri="{BB962C8B-B14F-4D97-AF65-F5344CB8AC3E}">
        <p14:creationId xmlns:p14="http://schemas.microsoft.com/office/powerpoint/2010/main" val="33724893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_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73B4F46-7F8A-4EF6-8C51-EFD3F52B99C7}"/>
              </a:ext>
            </a:extLst>
          </p:cNvPr>
          <p:cNvSpPr>
            <a:spLocks noGrp="1"/>
          </p:cNvSpPr>
          <p:nvPr>
            <p:ph type="title" hasCustomPrompt="1"/>
          </p:nvPr>
        </p:nvSpPr>
        <p:spPr>
          <a:xfrm>
            <a:off x="210035" y="172348"/>
            <a:ext cx="8669199" cy="816082"/>
          </a:xfrm>
        </p:spPr>
        <p:txBody>
          <a:bodyPr>
            <a:noAutofit/>
          </a:bodyPr>
          <a:lstStyle>
            <a:lvl1pPr>
              <a:defRPr sz="3733" b="1">
                <a:latin typeface="+mn-lt"/>
              </a:defRPr>
            </a:lvl1pPr>
          </a:lstStyle>
          <a:p>
            <a:r>
              <a:rPr lang="nb-NO" sz="3733" i="1"/>
              <a:t>Full </a:t>
            </a:r>
            <a:r>
              <a:rPr lang="nb-NO" sz="3733" i="1" err="1"/>
              <a:t>page</a:t>
            </a:r>
            <a:r>
              <a:rPr lang="nb-NO" sz="3733" i="1"/>
              <a:t> </a:t>
            </a:r>
            <a:r>
              <a:rPr lang="nb-NO" sz="3733" i="1" err="1"/>
              <a:t>photo</a:t>
            </a:r>
            <a:r>
              <a:rPr lang="nb-NO" sz="3733" i="1"/>
              <a:t>/</a:t>
            </a:r>
            <a:r>
              <a:rPr lang="nb-NO" sz="3733" i="1" err="1"/>
              <a:t>illustration</a:t>
            </a:r>
            <a:r>
              <a:rPr lang="nb-NO" sz="3733" i="1"/>
              <a:t> </a:t>
            </a:r>
            <a:r>
              <a:rPr lang="nb-NO" sz="3733" i="1" err="1"/>
              <a:t>without</a:t>
            </a:r>
            <a:r>
              <a:rPr lang="nb-NO" sz="3733" i="1"/>
              <a:t> </a:t>
            </a:r>
            <a:r>
              <a:rPr lang="nb-NO" sz="3733" i="1" err="1"/>
              <a:t>title</a:t>
            </a:r>
            <a:endParaRPr lang="en-GB"/>
          </a:p>
        </p:txBody>
      </p:sp>
      <p:pic>
        <p:nvPicPr>
          <p:cNvPr id="6" name="Bilde 5">
            <a:extLst>
              <a:ext uri="{FF2B5EF4-FFF2-40B4-BE49-F238E27FC236}">
                <a16:creationId xmlns:a16="http://schemas.microsoft.com/office/drawing/2014/main" id="{542CAA11-2C94-42FA-BB1C-B12A66057FA0}"/>
              </a:ext>
            </a:extLst>
          </p:cNvPr>
          <p:cNvPicPr>
            <a:picLocks noChangeAspect="1"/>
          </p:cNvPicPr>
          <p:nvPr userDrawn="1"/>
        </p:nvPicPr>
        <p:blipFill>
          <a:blip r:embed="rId2"/>
          <a:stretch>
            <a:fillRect/>
          </a:stretch>
        </p:blipFill>
        <p:spPr>
          <a:xfrm>
            <a:off x="2915814" y="912797"/>
            <a:ext cx="18137358" cy="12476292"/>
          </a:xfrm>
          <a:prstGeom prst="rect">
            <a:avLst/>
          </a:prstGeom>
        </p:spPr>
      </p:pic>
    </p:spTree>
    <p:extLst>
      <p:ext uri="{BB962C8B-B14F-4D97-AF65-F5344CB8AC3E}">
        <p14:creationId xmlns:p14="http://schemas.microsoft.com/office/powerpoint/2010/main" val="11038728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_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73B4F46-7F8A-4EF6-8C51-EFD3F52B99C7}"/>
              </a:ext>
            </a:extLst>
          </p:cNvPr>
          <p:cNvSpPr>
            <a:spLocks noGrp="1"/>
          </p:cNvSpPr>
          <p:nvPr>
            <p:ph type="title" hasCustomPrompt="1"/>
          </p:nvPr>
        </p:nvSpPr>
        <p:spPr>
          <a:xfrm>
            <a:off x="1330236" y="600665"/>
            <a:ext cx="13792466" cy="1491675"/>
          </a:xfrm>
        </p:spPr>
        <p:txBody>
          <a:bodyPr>
            <a:normAutofit/>
          </a:bodyPr>
          <a:lstStyle>
            <a:lvl1pPr>
              <a:defRPr sz="6399" b="1">
                <a:latin typeface="+mn-lt"/>
              </a:defRPr>
            </a:lvl1pPr>
          </a:lstStyle>
          <a:p>
            <a:r>
              <a:rPr lang="nb-NO" sz="6399"/>
              <a:t>«</a:t>
            </a:r>
            <a:r>
              <a:rPr lang="nb-NO" sz="6399" err="1"/>
              <a:t>Title</a:t>
            </a:r>
            <a:r>
              <a:rPr lang="nb-NO" sz="6399"/>
              <a:t>» (</a:t>
            </a:r>
            <a:r>
              <a:rPr lang="nb-NO" sz="6399" err="1"/>
              <a:t>black</a:t>
            </a:r>
            <a:r>
              <a:rPr lang="nb-NO" sz="6399"/>
              <a:t>, 24-30 </a:t>
            </a:r>
            <a:r>
              <a:rPr lang="nb-NO" sz="6399" err="1"/>
              <a:t>size</a:t>
            </a:r>
            <a:r>
              <a:rPr lang="nb-NO" sz="6399"/>
              <a:t>, </a:t>
            </a:r>
            <a:r>
              <a:rPr lang="nb-NO" sz="6399" err="1"/>
              <a:t>Calibri</a:t>
            </a:r>
            <a:r>
              <a:rPr lang="nb-NO" sz="6399"/>
              <a:t>)</a:t>
            </a:r>
            <a:br>
              <a:rPr lang="nb-NO" sz="6399"/>
            </a:br>
            <a:r>
              <a:rPr lang="nb-NO" sz="6399"/>
              <a:t>Full </a:t>
            </a:r>
            <a:r>
              <a:rPr lang="nb-NO" sz="6399" err="1"/>
              <a:t>page</a:t>
            </a:r>
            <a:r>
              <a:rPr lang="nb-NO" sz="6399"/>
              <a:t>, </a:t>
            </a:r>
            <a:r>
              <a:rPr lang="nb-NO" sz="6399" err="1"/>
              <a:t>two</a:t>
            </a:r>
            <a:r>
              <a:rPr lang="nb-NO" sz="6399"/>
              <a:t> </a:t>
            </a:r>
            <a:r>
              <a:rPr lang="nb-NO" sz="6399" err="1"/>
              <a:t>photos</a:t>
            </a:r>
            <a:r>
              <a:rPr lang="nb-NO" sz="6399"/>
              <a:t>/</a:t>
            </a:r>
            <a:r>
              <a:rPr lang="nb-NO" sz="6399" err="1"/>
              <a:t>illustrations</a:t>
            </a:r>
            <a:endParaRPr lang="en-GB"/>
          </a:p>
        </p:txBody>
      </p:sp>
      <p:pic>
        <p:nvPicPr>
          <p:cNvPr id="6" name="Bilde 5">
            <a:extLst>
              <a:ext uri="{FF2B5EF4-FFF2-40B4-BE49-F238E27FC236}">
                <a16:creationId xmlns:a16="http://schemas.microsoft.com/office/drawing/2014/main" id="{542CAA11-2C94-42FA-BB1C-B12A66057FA0}"/>
              </a:ext>
            </a:extLst>
          </p:cNvPr>
          <p:cNvPicPr>
            <a:picLocks noChangeAspect="1"/>
          </p:cNvPicPr>
          <p:nvPr userDrawn="1"/>
        </p:nvPicPr>
        <p:blipFill>
          <a:blip r:embed="rId2"/>
          <a:stretch>
            <a:fillRect/>
          </a:stretch>
        </p:blipFill>
        <p:spPr>
          <a:xfrm>
            <a:off x="704242" y="3937233"/>
            <a:ext cx="10613074" cy="7300501"/>
          </a:xfrm>
          <a:prstGeom prst="rect">
            <a:avLst/>
          </a:prstGeom>
        </p:spPr>
      </p:pic>
      <p:pic>
        <p:nvPicPr>
          <p:cNvPr id="5" name="Bilde 4">
            <a:extLst>
              <a:ext uri="{FF2B5EF4-FFF2-40B4-BE49-F238E27FC236}">
                <a16:creationId xmlns:a16="http://schemas.microsoft.com/office/drawing/2014/main" id="{2E039DE1-2848-48E5-8A60-E57307076B2C}"/>
              </a:ext>
            </a:extLst>
          </p:cNvPr>
          <p:cNvPicPr>
            <a:picLocks noChangeAspect="1"/>
          </p:cNvPicPr>
          <p:nvPr userDrawn="1"/>
        </p:nvPicPr>
        <p:blipFill>
          <a:blip r:embed="rId2"/>
          <a:stretch>
            <a:fillRect/>
          </a:stretch>
        </p:blipFill>
        <p:spPr>
          <a:xfrm>
            <a:off x="12609114" y="3937233"/>
            <a:ext cx="10613074" cy="7300501"/>
          </a:xfrm>
          <a:prstGeom prst="rect">
            <a:avLst/>
          </a:prstGeom>
        </p:spPr>
      </p:pic>
    </p:spTree>
    <p:extLst>
      <p:ext uri="{BB962C8B-B14F-4D97-AF65-F5344CB8AC3E}">
        <p14:creationId xmlns:p14="http://schemas.microsoft.com/office/powerpoint/2010/main" val="133468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lvl1pPr>
          </a:lstStyle>
          <a:p>
            <a:r>
              <a:rPr lang="nb-NO" err="1"/>
              <a:t>Click</a:t>
            </a:r>
            <a:r>
              <a:rPr lang="nb-NO"/>
              <a:t> to </a:t>
            </a:r>
            <a:r>
              <a:rPr lang="nb-NO" err="1"/>
              <a:t>add</a:t>
            </a:r>
            <a:r>
              <a:rPr lang="nb-NO"/>
              <a:t> </a:t>
            </a:r>
            <a:r>
              <a:rPr lang="nb-NO" err="1"/>
              <a:t>title</a:t>
            </a:r>
            <a:endParaRPr lang="nb-NO"/>
          </a:p>
        </p:txBody>
      </p:sp>
      <p:sp>
        <p:nvSpPr>
          <p:cNvPr id="3" name="Plassholder for innhold 2"/>
          <p:cNvSpPr>
            <a:spLocks noGrp="1"/>
          </p:cNvSpPr>
          <p:nvPr>
            <p:ph idx="1" hasCustomPrompt="1"/>
          </p:nvPr>
        </p:nvSpPr>
        <p:spPr>
          <a:xfrm>
            <a:off x="1260386" y="3091543"/>
            <a:ext cx="21861705" cy="9187986"/>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9" name="Plassholder for tekst 8"/>
          <p:cNvSpPr>
            <a:spLocks noGrp="1"/>
          </p:cNvSpPr>
          <p:nvPr>
            <p:ph type="body" sz="quarter" idx="10" hasCustomPrompt="1"/>
          </p:nvPr>
        </p:nvSpPr>
        <p:spPr>
          <a:xfrm>
            <a:off x="1259560" y="2630802"/>
            <a:ext cx="21861704" cy="461665"/>
          </a:xfrm>
        </p:spPr>
        <p:txBody>
          <a:bodyPr>
            <a:spAutoFit/>
          </a:bodyPr>
          <a:lstStyle>
            <a:lvl1pPr marL="0" indent="0">
              <a:buNone/>
              <a:defRPr b="1">
                <a:solidFill>
                  <a:schemeClr val="accent1"/>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16395794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73B4F46-7F8A-4EF6-8C51-EFD3F52B99C7}"/>
              </a:ext>
            </a:extLst>
          </p:cNvPr>
          <p:cNvSpPr>
            <a:spLocks noGrp="1"/>
          </p:cNvSpPr>
          <p:nvPr>
            <p:ph type="title" hasCustomPrompt="1"/>
          </p:nvPr>
        </p:nvSpPr>
        <p:spPr>
          <a:xfrm>
            <a:off x="1330236" y="600665"/>
            <a:ext cx="13792466" cy="1491675"/>
          </a:xfrm>
        </p:spPr>
        <p:txBody>
          <a:bodyPr>
            <a:normAutofit/>
          </a:bodyPr>
          <a:lstStyle>
            <a:lvl1pPr>
              <a:defRPr sz="6399" b="1">
                <a:latin typeface="+mn-lt"/>
              </a:defRPr>
            </a:lvl1pPr>
          </a:lstStyle>
          <a:p>
            <a:r>
              <a:rPr lang="nb-NO" sz="6399"/>
              <a:t>«</a:t>
            </a:r>
            <a:r>
              <a:rPr lang="nb-NO" sz="6399" err="1"/>
              <a:t>Title</a:t>
            </a:r>
            <a:r>
              <a:rPr lang="nb-NO" sz="6399"/>
              <a:t>» (</a:t>
            </a:r>
            <a:r>
              <a:rPr lang="nb-NO" sz="6399" err="1"/>
              <a:t>black</a:t>
            </a:r>
            <a:r>
              <a:rPr lang="nb-NO" sz="6399"/>
              <a:t>, 24-30 </a:t>
            </a:r>
            <a:r>
              <a:rPr lang="nb-NO" sz="6399" err="1"/>
              <a:t>size</a:t>
            </a:r>
            <a:r>
              <a:rPr lang="nb-NO" sz="6399"/>
              <a:t>, </a:t>
            </a:r>
            <a:r>
              <a:rPr lang="nb-NO" sz="6399" err="1"/>
              <a:t>Calibri</a:t>
            </a:r>
            <a:r>
              <a:rPr lang="nb-NO" sz="6399"/>
              <a:t>)</a:t>
            </a:r>
            <a:br>
              <a:rPr lang="nb-NO" sz="6399"/>
            </a:br>
            <a:r>
              <a:rPr lang="nb-NO" sz="6399"/>
              <a:t>Full </a:t>
            </a:r>
            <a:r>
              <a:rPr lang="nb-NO" sz="6399" err="1"/>
              <a:t>page</a:t>
            </a:r>
            <a:r>
              <a:rPr lang="nb-NO" sz="6399"/>
              <a:t>, </a:t>
            </a:r>
            <a:r>
              <a:rPr lang="nb-NO" sz="6399" err="1"/>
              <a:t>three</a:t>
            </a:r>
            <a:r>
              <a:rPr lang="nb-NO" sz="6399"/>
              <a:t> </a:t>
            </a:r>
            <a:r>
              <a:rPr lang="nb-NO" sz="6399" err="1"/>
              <a:t>photos</a:t>
            </a:r>
            <a:r>
              <a:rPr lang="nb-NO" sz="6399"/>
              <a:t>/</a:t>
            </a:r>
            <a:r>
              <a:rPr lang="nb-NO" sz="6399" err="1"/>
              <a:t>illustrations</a:t>
            </a:r>
            <a:endParaRPr lang="en-GB"/>
          </a:p>
        </p:txBody>
      </p:sp>
      <p:pic>
        <p:nvPicPr>
          <p:cNvPr id="6" name="Bilde 5">
            <a:extLst>
              <a:ext uri="{FF2B5EF4-FFF2-40B4-BE49-F238E27FC236}">
                <a16:creationId xmlns:a16="http://schemas.microsoft.com/office/drawing/2014/main" id="{542CAA11-2C94-42FA-BB1C-B12A66057FA0}"/>
              </a:ext>
            </a:extLst>
          </p:cNvPr>
          <p:cNvPicPr>
            <a:picLocks noChangeAspect="1"/>
          </p:cNvPicPr>
          <p:nvPr userDrawn="1"/>
        </p:nvPicPr>
        <p:blipFill>
          <a:blip r:embed="rId2"/>
          <a:stretch>
            <a:fillRect/>
          </a:stretch>
        </p:blipFill>
        <p:spPr>
          <a:xfrm>
            <a:off x="358986" y="4744448"/>
            <a:ext cx="7332103" cy="5043594"/>
          </a:xfrm>
          <a:prstGeom prst="rect">
            <a:avLst/>
          </a:prstGeom>
        </p:spPr>
      </p:pic>
      <p:pic>
        <p:nvPicPr>
          <p:cNvPr id="7" name="Bilde 6">
            <a:extLst>
              <a:ext uri="{FF2B5EF4-FFF2-40B4-BE49-F238E27FC236}">
                <a16:creationId xmlns:a16="http://schemas.microsoft.com/office/drawing/2014/main" id="{C82AF2D7-C562-4D1C-8975-1090FDF751FA}"/>
              </a:ext>
            </a:extLst>
          </p:cNvPr>
          <p:cNvPicPr>
            <a:picLocks noChangeAspect="1"/>
          </p:cNvPicPr>
          <p:nvPr userDrawn="1"/>
        </p:nvPicPr>
        <p:blipFill>
          <a:blip r:embed="rId2"/>
          <a:stretch>
            <a:fillRect/>
          </a:stretch>
        </p:blipFill>
        <p:spPr>
          <a:xfrm>
            <a:off x="8524363" y="4744444"/>
            <a:ext cx="7332103" cy="5043594"/>
          </a:xfrm>
          <a:prstGeom prst="rect">
            <a:avLst/>
          </a:prstGeom>
        </p:spPr>
      </p:pic>
      <p:pic>
        <p:nvPicPr>
          <p:cNvPr id="8" name="Bilde 7">
            <a:extLst>
              <a:ext uri="{FF2B5EF4-FFF2-40B4-BE49-F238E27FC236}">
                <a16:creationId xmlns:a16="http://schemas.microsoft.com/office/drawing/2014/main" id="{851F87F8-9609-421F-AE3F-48000570C323}"/>
              </a:ext>
            </a:extLst>
          </p:cNvPr>
          <p:cNvPicPr>
            <a:picLocks noChangeAspect="1"/>
          </p:cNvPicPr>
          <p:nvPr userDrawn="1"/>
        </p:nvPicPr>
        <p:blipFill>
          <a:blip r:embed="rId2"/>
          <a:stretch>
            <a:fillRect/>
          </a:stretch>
        </p:blipFill>
        <p:spPr>
          <a:xfrm>
            <a:off x="16689740" y="4744444"/>
            <a:ext cx="7332103" cy="5043594"/>
          </a:xfrm>
          <a:prstGeom prst="rect">
            <a:avLst/>
          </a:prstGeom>
        </p:spPr>
      </p:pic>
    </p:spTree>
    <p:extLst>
      <p:ext uri="{BB962C8B-B14F-4D97-AF65-F5344CB8AC3E}">
        <p14:creationId xmlns:p14="http://schemas.microsoft.com/office/powerpoint/2010/main" val="22276223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8_Tittel og innhold">
    <p:bg>
      <p:bgPr>
        <a:solidFill>
          <a:schemeClr val="bg1"/>
        </a:solidFill>
        <a:effectLst/>
      </p:bgPr>
    </p:bg>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AEAC1BA9-C0FA-489C-8968-9EC02269194F}"/>
              </a:ext>
            </a:extLst>
          </p:cNvPr>
          <p:cNvGraphicFramePr/>
          <p:nvPr userDrawn="1">
            <p:extLst>
              <p:ext uri="{D42A27DB-BD31-4B8C-83A1-F6EECF244321}">
                <p14:modId xmlns:p14="http://schemas.microsoft.com/office/powerpoint/2010/main" val="4264390255"/>
              </p:ext>
            </p:extLst>
          </p:nvPr>
        </p:nvGraphicFramePr>
        <p:xfrm>
          <a:off x="951479" y="2112625"/>
          <a:ext cx="22477871" cy="106768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tel 1">
            <a:extLst>
              <a:ext uri="{FF2B5EF4-FFF2-40B4-BE49-F238E27FC236}">
                <a16:creationId xmlns:a16="http://schemas.microsoft.com/office/drawing/2014/main" id="{8804A5F2-FAE8-44B2-AC7A-8C3253EB7923}"/>
              </a:ext>
            </a:extLst>
          </p:cNvPr>
          <p:cNvSpPr>
            <a:spLocks noGrp="1"/>
          </p:cNvSpPr>
          <p:nvPr>
            <p:ph type="title" hasCustomPrompt="1"/>
          </p:nvPr>
        </p:nvSpPr>
        <p:spPr>
          <a:xfrm>
            <a:off x="1330236" y="600665"/>
            <a:ext cx="13792466" cy="1491675"/>
          </a:xfrm>
        </p:spPr>
        <p:txBody>
          <a:bodyPr>
            <a:normAutofit/>
          </a:bodyPr>
          <a:lstStyle>
            <a:lvl1pPr>
              <a:defRPr sz="6399" b="1">
                <a:latin typeface="+mn-lt"/>
              </a:defRPr>
            </a:lvl1pPr>
          </a:lstStyle>
          <a:p>
            <a:r>
              <a:rPr lang="nb-NO" sz="6399"/>
              <a:t>«</a:t>
            </a:r>
            <a:r>
              <a:rPr lang="nb-NO" sz="6399" err="1"/>
              <a:t>Title</a:t>
            </a:r>
            <a:r>
              <a:rPr lang="nb-NO" sz="6399"/>
              <a:t>» (</a:t>
            </a:r>
            <a:r>
              <a:rPr lang="nb-NO" sz="6399" err="1"/>
              <a:t>black</a:t>
            </a:r>
            <a:r>
              <a:rPr lang="nb-NO" sz="6399"/>
              <a:t>, 24-30 </a:t>
            </a:r>
            <a:r>
              <a:rPr lang="nb-NO" sz="6399" err="1"/>
              <a:t>size</a:t>
            </a:r>
            <a:r>
              <a:rPr lang="nb-NO" sz="6399"/>
              <a:t>, </a:t>
            </a:r>
            <a:r>
              <a:rPr lang="nb-NO" sz="6399" err="1"/>
              <a:t>Calibri</a:t>
            </a:r>
            <a:r>
              <a:rPr lang="nb-NO" sz="6399"/>
              <a:t>)</a:t>
            </a:r>
            <a:br>
              <a:rPr lang="nb-NO" sz="6399"/>
            </a:br>
            <a:r>
              <a:rPr lang="nb-NO" sz="6399" err="1"/>
              <a:t>Example</a:t>
            </a:r>
            <a:r>
              <a:rPr lang="nb-NO" sz="6399"/>
              <a:t> </a:t>
            </a:r>
            <a:r>
              <a:rPr lang="nb-NO" sz="6399" err="1"/>
              <a:t>page</a:t>
            </a:r>
            <a:r>
              <a:rPr lang="nb-NO" sz="6399"/>
              <a:t> 2 </a:t>
            </a:r>
            <a:r>
              <a:rPr lang="nb-NO" sz="6399" err="1"/>
              <a:t>column</a:t>
            </a:r>
            <a:r>
              <a:rPr lang="nb-NO" sz="6399"/>
              <a:t> lists</a:t>
            </a:r>
            <a:endParaRPr lang="en-GB"/>
          </a:p>
        </p:txBody>
      </p:sp>
    </p:spTree>
    <p:extLst>
      <p:ext uri="{BB962C8B-B14F-4D97-AF65-F5344CB8AC3E}">
        <p14:creationId xmlns:p14="http://schemas.microsoft.com/office/powerpoint/2010/main" val="6939348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Tittel og innhold">
    <p:bg>
      <p:bgPr>
        <a:solidFill>
          <a:schemeClr val="bg1"/>
        </a:solidFill>
        <a:effectLst/>
      </p:bgPr>
    </p:bg>
    <p:spTree>
      <p:nvGrpSpPr>
        <p:cNvPr id="1" name=""/>
        <p:cNvGrpSpPr/>
        <p:nvPr/>
      </p:nvGrpSpPr>
      <p:grpSpPr>
        <a:xfrm>
          <a:off x="0" y="0"/>
          <a:ext cx="0" cy="0"/>
          <a:chOff x="0" y="0"/>
          <a:chExt cx="0" cy="0"/>
        </a:xfrm>
      </p:grpSpPr>
      <p:sp>
        <p:nvSpPr>
          <p:cNvPr id="6" name="Tittel 1">
            <a:extLst>
              <a:ext uri="{FF2B5EF4-FFF2-40B4-BE49-F238E27FC236}">
                <a16:creationId xmlns:a16="http://schemas.microsoft.com/office/drawing/2014/main" id="{8804A5F2-FAE8-44B2-AC7A-8C3253EB7923}"/>
              </a:ext>
            </a:extLst>
          </p:cNvPr>
          <p:cNvSpPr>
            <a:spLocks noGrp="1"/>
          </p:cNvSpPr>
          <p:nvPr>
            <p:ph type="title" hasCustomPrompt="1"/>
          </p:nvPr>
        </p:nvSpPr>
        <p:spPr>
          <a:xfrm>
            <a:off x="1330236" y="600665"/>
            <a:ext cx="13792466" cy="1491675"/>
          </a:xfrm>
        </p:spPr>
        <p:txBody>
          <a:bodyPr>
            <a:normAutofit/>
          </a:bodyPr>
          <a:lstStyle>
            <a:lvl1pPr>
              <a:defRPr sz="6399" b="1">
                <a:latin typeface="+mn-lt"/>
              </a:defRPr>
            </a:lvl1pPr>
          </a:lstStyle>
          <a:p>
            <a:r>
              <a:rPr lang="nb-NO" sz="6399"/>
              <a:t>«</a:t>
            </a:r>
            <a:r>
              <a:rPr lang="nb-NO" sz="6399" err="1"/>
              <a:t>Title</a:t>
            </a:r>
            <a:r>
              <a:rPr lang="nb-NO" sz="6399"/>
              <a:t>» (</a:t>
            </a:r>
            <a:r>
              <a:rPr lang="nb-NO" sz="6399" err="1"/>
              <a:t>black</a:t>
            </a:r>
            <a:r>
              <a:rPr lang="nb-NO" sz="6399"/>
              <a:t>, 24-30 </a:t>
            </a:r>
            <a:r>
              <a:rPr lang="nb-NO" sz="6399" err="1"/>
              <a:t>size</a:t>
            </a:r>
            <a:r>
              <a:rPr lang="nb-NO" sz="6399"/>
              <a:t>, </a:t>
            </a:r>
            <a:r>
              <a:rPr lang="nb-NO" sz="6399" err="1"/>
              <a:t>Calibri</a:t>
            </a:r>
            <a:r>
              <a:rPr lang="nb-NO" sz="6399"/>
              <a:t>)</a:t>
            </a:r>
            <a:br>
              <a:rPr lang="nb-NO" sz="6399"/>
            </a:br>
            <a:r>
              <a:rPr lang="nb-NO" sz="6399" err="1"/>
              <a:t>Example</a:t>
            </a:r>
            <a:r>
              <a:rPr lang="nb-NO" sz="6399"/>
              <a:t> </a:t>
            </a:r>
            <a:r>
              <a:rPr lang="nb-NO" sz="6399" err="1"/>
              <a:t>page</a:t>
            </a:r>
            <a:r>
              <a:rPr lang="nb-NO" sz="6399"/>
              <a:t> 3 </a:t>
            </a:r>
            <a:r>
              <a:rPr lang="nb-NO" sz="6399" err="1"/>
              <a:t>column</a:t>
            </a:r>
            <a:r>
              <a:rPr lang="nb-NO" sz="6399"/>
              <a:t> lists</a:t>
            </a:r>
            <a:endParaRPr lang="en-GB"/>
          </a:p>
        </p:txBody>
      </p:sp>
      <p:graphicFrame>
        <p:nvGraphicFramePr>
          <p:cNvPr id="4" name="Diagram 3">
            <a:extLst>
              <a:ext uri="{FF2B5EF4-FFF2-40B4-BE49-F238E27FC236}">
                <a16:creationId xmlns:a16="http://schemas.microsoft.com/office/drawing/2014/main" id="{1AA291B2-F20E-45D0-B939-74C9FBE2A2B6}"/>
              </a:ext>
            </a:extLst>
          </p:cNvPr>
          <p:cNvGraphicFramePr/>
          <p:nvPr userDrawn="1">
            <p:extLst>
              <p:ext uri="{D42A27DB-BD31-4B8C-83A1-F6EECF244321}">
                <p14:modId xmlns:p14="http://schemas.microsoft.com/office/powerpoint/2010/main" val="3860657266"/>
              </p:ext>
            </p:extLst>
          </p:nvPr>
        </p:nvGraphicFramePr>
        <p:xfrm>
          <a:off x="251935" y="1940655"/>
          <a:ext cx="23876955" cy="117737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917350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0_Tittel og innhold">
    <p:bg>
      <p:bgPr>
        <a:solidFill>
          <a:schemeClr val="bg1"/>
        </a:solidFill>
        <a:effectLst/>
      </p:bgPr>
    </p:bg>
    <p:spTree>
      <p:nvGrpSpPr>
        <p:cNvPr id="1" name=""/>
        <p:cNvGrpSpPr/>
        <p:nvPr/>
      </p:nvGrpSpPr>
      <p:grpSpPr>
        <a:xfrm>
          <a:off x="0" y="0"/>
          <a:ext cx="0" cy="0"/>
          <a:chOff x="0" y="0"/>
          <a:chExt cx="0" cy="0"/>
        </a:xfrm>
      </p:grpSpPr>
      <p:sp>
        <p:nvSpPr>
          <p:cNvPr id="6" name="Tittel 1">
            <a:extLst>
              <a:ext uri="{FF2B5EF4-FFF2-40B4-BE49-F238E27FC236}">
                <a16:creationId xmlns:a16="http://schemas.microsoft.com/office/drawing/2014/main" id="{8804A5F2-FAE8-44B2-AC7A-8C3253EB7923}"/>
              </a:ext>
            </a:extLst>
          </p:cNvPr>
          <p:cNvSpPr>
            <a:spLocks noGrp="1"/>
          </p:cNvSpPr>
          <p:nvPr>
            <p:ph type="title" hasCustomPrompt="1"/>
          </p:nvPr>
        </p:nvSpPr>
        <p:spPr>
          <a:xfrm>
            <a:off x="1330236" y="600665"/>
            <a:ext cx="13792466" cy="1491675"/>
          </a:xfrm>
        </p:spPr>
        <p:txBody>
          <a:bodyPr>
            <a:normAutofit/>
          </a:bodyPr>
          <a:lstStyle>
            <a:lvl1pPr>
              <a:defRPr sz="6399" b="1">
                <a:latin typeface="+mn-lt"/>
              </a:defRPr>
            </a:lvl1pPr>
          </a:lstStyle>
          <a:p>
            <a:r>
              <a:rPr lang="nb-NO" sz="6399"/>
              <a:t>«</a:t>
            </a:r>
            <a:r>
              <a:rPr lang="nb-NO" sz="6399" err="1"/>
              <a:t>Title</a:t>
            </a:r>
            <a:r>
              <a:rPr lang="nb-NO" sz="6399"/>
              <a:t>» (</a:t>
            </a:r>
            <a:r>
              <a:rPr lang="nb-NO" sz="6399" err="1"/>
              <a:t>black</a:t>
            </a:r>
            <a:r>
              <a:rPr lang="nb-NO" sz="6399"/>
              <a:t>, 24-30 </a:t>
            </a:r>
            <a:r>
              <a:rPr lang="nb-NO" sz="6399" err="1"/>
              <a:t>size</a:t>
            </a:r>
            <a:r>
              <a:rPr lang="nb-NO" sz="6399"/>
              <a:t>, </a:t>
            </a:r>
            <a:r>
              <a:rPr lang="nb-NO" sz="6399" err="1"/>
              <a:t>Calibri</a:t>
            </a:r>
            <a:r>
              <a:rPr lang="nb-NO" sz="6399"/>
              <a:t>)</a:t>
            </a:r>
            <a:br>
              <a:rPr lang="nb-NO" sz="6399"/>
            </a:br>
            <a:r>
              <a:rPr lang="nb-NO" sz="6399" err="1"/>
              <a:t>Example</a:t>
            </a:r>
            <a:r>
              <a:rPr lang="nb-NO" sz="6399"/>
              <a:t> </a:t>
            </a:r>
            <a:r>
              <a:rPr lang="nb-NO" sz="6399" err="1"/>
              <a:t>page</a:t>
            </a:r>
            <a:r>
              <a:rPr lang="nb-NO" sz="6399"/>
              <a:t> 5 </a:t>
            </a:r>
            <a:r>
              <a:rPr lang="nb-NO" sz="6399" err="1"/>
              <a:t>column</a:t>
            </a:r>
            <a:r>
              <a:rPr lang="nb-NO" sz="6399"/>
              <a:t> lists</a:t>
            </a:r>
            <a:endParaRPr lang="en-GB"/>
          </a:p>
        </p:txBody>
      </p:sp>
      <p:graphicFrame>
        <p:nvGraphicFramePr>
          <p:cNvPr id="4" name="Diagram 3">
            <a:extLst>
              <a:ext uri="{FF2B5EF4-FFF2-40B4-BE49-F238E27FC236}">
                <a16:creationId xmlns:a16="http://schemas.microsoft.com/office/drawing/2014/main" id="{1AA291B2-F20E-45D0-B939-74C9FBE2A2B6}"/>
              </a:ext>
            </a:extLst>
          </p:cNvPr>
          <p:cNvGraphicFramePr/>
          <p:nvPr userDrawn="1">
            <p:extLst>
              <p:ext uri="{D42A27DB-BD31-4B8C-83A1-F6EECF244321}">
                <p14:modId xmlns:p14="http://schemas.microsoft.com/office/powerpoint/2010/main" val="3736560167"/>
              </p:ext>
            </p:extLst>
          </p:nvPr>
        </p:nvGraphicFramePr>
        <p:xfrm>
          <a:off x="251935" y="1940655"/>
          <a:ext cx="23876955" cy="117737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18439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4_Tittel og innhold">
    <p:bg>
      <p:bgPr>
        <a:solidFill>
          <a:srgbClr val="FFFFD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73B4F46-7F8A-4EF6-8C51-EFD3F52B99C7}"/>
              </a:ext>
            </a:extLst>
          </p:cNvPr>
          <p:cNvSpPr>
            <a:spLocks noGrp="1"/>
          </p:cNvSpPr>
          <p:nvPr>
            <p:ph type="title" hasCustomPrompt="1"/>
          </p:nvPr>
        </p:nvSpPr>
        <p:spPr>
          <a:xfrm>
            <a:off x="1676180" y="732286"/>
            <a:ext cx="21391830" cy="2560870"/>
          </a:xfrm>
        </p:spPr>
        <p:txBody>
          <a:bodyPr>
            <a:normAutofit/>
          </a:bodyPr>
          <a:lstStyle>
            <a:lvl1pPr>
              <a:defRPr sz="6399" b="1">
                <a:latin typeface="+mn-lt"/>
              </a:defRPr>
            </a:lvl1pPr>
          </a:lstStyle>
          <a:p>
            <a:r>
              <a:rPr lang="nb-NO" sz="6399"/>
              <a:t>«</a:t>
            </a:r>
            <a:r>
              <a:rPr lang="nb-NO" sz="6399" err="1"/>
              <a:t>Title</a:t>
            </a:r>
            <a:r>
              <a:rPr lang="nb-NO" sz="6399"/>
              <a:t>» (</a:t>
            </a:r>
            <a:r>
              <a:rPr lang="nb-NO" sz="6399" err="1"/>
              <a:t>black</a:t>
            </a:r>
            <a:r>
              <a:rPr lang="nb-NO" sz="6399"/>
              <a:t>, 24-30 </a:t>
            </a:r>
            <a:r>
              <a:rPr lang="nb-NO" sz="6399" err="1"/>
              <a:t>size</a:t>
            </a:r>
            <a:r>
              <a:rPr lang="nb-NO" sz="6399"/>
              <a:t>, </a:t>
            </a:r>
            <a:r>
              <a:rPr lang="nb-NO" sz="6399" err="1"/>
              <a:t>Calibri</a:t>
            </a:r>
            <a:r>
              <a:rPr lang="nb-NO" sz="6399"/>
              <a:t>)</a:t>
            </a:r>
            <a:br>
              <a:rPr lang="nb-NO" sz="6399"/>
            </a:br>
            <a:r>
              <a:rPr lang="nb-NO" sz="6399" err="1"/>
              <a:t>Example</a:t>
            </a:r>
            <a:r>
              <a:rPr lang="nb-NO" sz="6399"/>
              <a:t> </a:t>
            </a:r>
            <a:r>
              <a:rPr lang="nb-NO" sz="6399" err="1"/>
              <a:t>page</a:t>
            </a:r>
            <a:r>
              <a:rPr lang="nb-NO" sz="6399"/>
              <a:t>: </a:t>
            </a:r>
            <a:r>
              <a:rPr lang="nb-NO" sz="6399" err="1"/>
              <a:t>SmartArt</a:t>
            </a:r>
            <a:r>
              <a:rPr lang="nb-NO" sz="6399"/>
              <a:t> (</a:t>
            </a:r>
            <a:r>
              <a:rPr lang="nb-NO" sz="6399" err="1"/>
              <a:t>change</a:t>
            </a:r>
            <a:r>
              <a:rPr lang="nb-NO" sz="6399"/>
              <a:t> </a:t>
            </a:r>
            <a:r>
              <a:rPr lang="nb-NO" sz="6399" err="1"/>
              <a:t>according</a:t>
            </a:r>
            <a:r>
              <a:rPr lang="nb-NO" sz="6399"/>
              <a:t> to </a:t>
            </a:r>
            <a:r>
              <a:rPr lang="nb-NO" sz="6399" err="1"/>
              <a:t>need</a:t>
            </a:r>
            <a:r>
              <a:rPr lang="nb-NO" sz="6399"/>
              <a:t>)</a:t>
            </a:r>
            <a:endParaRPr lang="en-GB"/>
          </a:p>
        </p:txBody>
      </p:sp>
      <p:graphicFrame>
        <p:nvGraphicFramePr>
          <p:cNvPr id="4" name="Diagram 3">
            <a:extLst>
              <a:ext uri="{FF2B5EF4-FFF2-40B4-BE49-F238E27FC236}">
                <a16:creationId xmlns:a16="http://schemas.microsoft.com/office/drawing/2014/main" id="{1F69947A-DF5A-4D51-8CB6-B58348E87FA3}"/>
              </a:ext>
            </a:extLst>
          </p:cNvPr>
          <p:cNvGraphicFramePr/>
          <p:nvPr userDrawn="1">
            <p:extLst>
              <p:ext uri="{D42A27DB-BD31-4B8C-83A1-F6EECF244321}">
                <p14:modId xmlns:p14="http://schemas.microsoft.com/office/powerpoint/2010/main" val="1544088337"/>
              </p:ext>
            </p:extLst>
          </p:nvPr>
        </p:nvGraphicFramePr>
        <p:xfrm>
          <a:off x="6323091" y="3970179"/>
          <a:ext cx="11734646" cy="82885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002155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1_Tittel og innhold">
    <p:bg>
      <p:bgPr>
        <a:solidFill>
          <a:srgbClr val="FFFFD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73B4F46-7F8A-4EF6-8C51-EFD3F52B99C7}"/>
              </a:ext>
            </a:extLst>
          </p:cNvPr>
          <p:cNvSpPr>
            <a:spLocks noGrp="1"/>
          </p:cNvSpPr>
          <p:nvPr>
            <p:ph type="title" hasCustomPrompt="1"/>
          </p:nvPr>
        </p:nvSpPr>
        <p:spPr>
          <a:xfrm>
            <a:off x="1676180" y="732286"/>
            <a:ext cx="21391830" cy="1326936"/>
          </a:xfrm>
        </p:spPr>
        <p:txBody>
          <a:bodyPr>
            <a:normAutofit/>
          </a:bodyPr>
          <a:lstStyle>
            <a:lvl1pPr>
              <a:defRPr sz="6399" b="1">
                <a:latin typeface="+mn-lt"/>
              </a:defRPr>
            </a:lvl1pPr>
          </a:lstStyle>
          <a:p>
            <a:r>
              <a:rPr lang="nb-NO" sz="6399"/>
              <a:t>«</a:t>
            </a:r>
            <a:r>
              <a:rPr lang="nb-NO" sz="6399" err="1"/>
              <a:t>Title</a:t>
            </a:r>
            <a:r>
              <a:rPr lang="nb-NO" sz="6399"/>
              <a:t>» (</a:t>
            </a:r>
            <a:r>
              <a:rPr lang="nb-NO" sz="6399" err="1"/>
              <a:t>black</a:t>
            </a:r>
            <a:r>
              <a:rPr lang="nb-NO" sz="6399"/>
              <a:t>, 24-30 </a:t>
            </a:r>
            <a:r>
              <a:rPr lang="nb-NO" sz="6399" err="1"/>
              <a:t>size</a:t>
            </a:r>
            <a:r>
              <a:rPr lang="nb-NO" sz="6399"/>
              <a:t>, </a:t>
            </a:r>
            <a:r>
              <a:rPr lang="nb-NO" sz="6399" err="1"/>
              <a:t>Calibri</a:t>
            </a:r>
            <a:r>
              <a:rPr lang="nb-NO" sz="6399"/>
              <a:t>)</a:t>
            </a:r>
            <a:br>
              <a:rPr lang="nb-NO" sz="6399"/>
            </a:br>
            <a:r>
              <a:rPr lang="nb-NO" sz="6399"/>
              <a:t>Three </a:t>
            </a:r>
            <a:r>
              <a:rPr lang="nb-NO" sz="6399" err="1"/>
              <a:t>box</a:t>
            </a:r>
            <a:r>
              <a:rPr lang="nb-NO" sz="6399"/>
              <a:t> </a:t>
            </a:r>
            <a:r>
              <a:rPr lang="nb-NO" sz="6399" err="1"/>
              <a:t>points</a:t>
            </a:r>
            <a:r>
              <a:rPr lang="nb-NO" sz="6399"/>
              <a:t> </a:t>
            </a:r>
            <a:r>
              <a:rPr lang="nb-NO" sz="6399" err="1"/>
              <a:t>example</a:t>
            </a:r>
            <a:endParaRPr lang="en-GB"/>
          </a:p>
        </p:txBody>
      </p:sp>
      <p:sp>
        <p:nvSpPr>
          <p:cNvPr id="4" name="Rektangel 15">
            <a:extLst>
              <a:ext uri="{FF2B5EF4-FFF2-40B4-BE49-F238E27FC236}">
                <a16:creationId xmlns:a16="http://schemas.microsoft.com/office/drawing/2014/main" id="{3D0DFC60-4441-4F67-BDFC-0A348DD1A074}"/>
              </a:ext>
            </a:extLst>
          </p:cNvPr>
          <p:cNvSpPr/>
          <p:nvPr userDrawn="1"/>
        </p:nvSpPr>
        <p:spPr>
          <a:xfrm>
            <a:off x="1842653" y="6545052"/>
            <a:ext cx="3570197" cy="408789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b-NO" sz="4799"/>
          </a:p>
        </p:txBody>
      </p:sp>
      <p:sp>
        <p:nvSpPr>
          <p:cNvPr id="5" name="Rektangel 13">
            <a:extLst>
              <a:ext uri="{FF2B5EF4-FFF2-40B4-BE49-F238E27FC236}">
                <a16:creationId xmlns:a16="http://schemas.microsoft.com/office/drawing/2014/main" id="{2C09AA4A-79AA-4C06-A64B-A88995F4C825}"/>
              </a:ext>
            </a:extLst>
          </p:cNvPr>
          <p:cNvSpPr/>
          <p:nvPr userDrawn="1"/>
        </p:nvSpPr>
        <p:spPr>
          <a:xfrm flipV="1">
            <a:off x="18722637" y="7228722"/>
            <a:ext cx="3815537" cy="3459130"/>
          </a:xfrm>
          <a:prstGeom prst="rect">
            <a:avLst/>
          </a:prstGeom>
          <a:solidFill>
            <a:schemeClr val="accent2">
              <a:lumMod val="75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b-NO" sz="4799"/>
          </a:p>
        </p:txBody>
      </p:sp>
      <p:sp>
        <p:nvSpPr>
          <p:cNvPr id="6" name="Rektangel 2">
            <a:extLst>
              <a:ext uri="{FF2B5EF4-FFF2-40B4-BE49-F238E27FC236}">
                <a16:creationId xmlns:a16="http://schemas.microsoft.com/office/drawing/2014/main" id="{AF01B7BA-9BAD-4F67-8258-729CF6E226DF}"/>
              </a:ext>
            </a:extLst>
          </p:cNvPr>
          <p:cNvSpPr/>
          <p:nvPr userDrawn="1"/>
        </p:nvSpPr>
        <p:spPr>
          <a:xfrm>
            <a:off x="2509792" y="4334002"/>
            <a:ext cx="5692021" cy="56930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nb-NO" sz="4799">
                <a:solidFill>
                  <a:schemeClr val="tx1"/>
                </a:solidFill>
              </a:rPr>
              <a:t>Point #1</a:t>
            </a:r>
            <a:br>
              <a:rPr lang="nb-NO" sz="4799">
                <a:solidFill>
                  <a:schemeClr val="tx1"/>
                </a:solidFill>
              </a:rPr>
            </a:br>
            <a:r>
              <a:rPr lang="nb-NO" sz="4799">
                <a:solidFill>
                  <a:schemeClr val="tx1"/>
                </a:solidFill>
              </a:rPr>
              <a:t>(</a:t>
            </a:r>
            <a:r>
              <a:rPr lang="nb-NO" sz="4799" err="1">
                <a:solidFill>
                  <a:schemeClr val="tx1"/>
                </a:solidFill>
              </a:rPr>
              <a:t>black</a:t>
            </a:r>
            <a:r>
              <a:rPr lang="nb-NO" sz="4799">
                <a:solidFill>
                  <a:schemeClr val="tx1"/>
                </a:solidFill>
              </a:rPr>
              <a:t> font, 12-18 </a:t>
            </a:r>
            <a:r>
              <a:rPr lang="nb-NO" sz="4799" err="1">
                <a:solidFill>
                  <a:schemeClr val="tx1"/>
                </a:solidFill>
              </a:rPr>
              <a:t>size</a:t>
            </a:r>
            <a:r>
              <a:rPr lang="nb-NO" sz="4799">
                <a:solidFill>
                  <a:schemeClr val="tx1"/>
                </a:solidFill>
              </a:rPr>
              <a:t>, </a:t>
            </a:r>
            <a:r>
              <a:rPr lang="nb-NO" sz="4799" err="1">
                <a:solidFill>
                  <a:schemeClr val="tx1"/>
                </a:solidFill>
              </a:rPr>
              <a:t>Calibri</a:t>
            </a:r>
            <a:r>
              <a:rPr lang="nb-NO" sz="4799">
                <a:solidFill>
                  <a:schemeClr val="tx1"/>
                </a:solidFill>
              </a:rPr>
              <a:t>)</a:t>
            </a:r>
          </a:p>
        </p:txBody>
      </p:sp>
      <p:sp>
        <p:nvSpPr>
          <p:cNvPr id="7" name="Rektangel 4">
            <a:extLst>
              <a:ext uri="{FF2B5EF4-FFF2-40B4-BE49-F238E27FC236}">
                <a16:creationId xmlns:a16="http://schemas.microsoft.com/office/drawing/2014/main" id="{4D207AD9-98B6-4613-B3D4-57E6666BBF15}"/>
              </a:ext>
            </a:extLst>
          </p:cNvPr>
          <p:cNvSpPr/>
          <p:nvPr userDrawn="1"/>
        </p:nvSpPr>
        <p:spPr>
          <a:xfrm>
            <a:off x="9365915" y="4304805"/>
            <a:ext cx="5692021" cy="57514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437974" rtl="0" eaLnBrk="1" fontAlgn="auto" latinLnBrk="0" hangingPunct="1">
              <a:lnSpc>
                <a:spcPct val="100000"/>
              </a:lnSpc>
              <a:spcBef>
                <a:spcPts val="0"/>
              </a:spcBef>
              <a:spcAft>
                <a:spcPts val="0"/>
              </a:spcAft>
              <a:buClrTx/>
              <a:buSzTx/>
              <a:buFontTx/>
              <a:buNone/>
              <a:tabLst/>
              <a:defRPr/>
            </a:pPr>
            <a:r>
              <a:rPr lang="nb-NO" sz="4799">
                <a:solidFill>
                  <a:schemeClr val="tx1"/>
                </a:solidFill>
              </a:rPr>
              <a:t>Point #2</a:t>
            </a:r>
          </a:p>
        </p:txBody>
      </p:sp>
      <p:sp>
        <p:nvSpPr>
          <p:cNvPr id="8" name="Rektangel 7">
            <a:extLst>
              <a:ext uri="{FF2B5EF4-FFF2-40B4-BE49-F238E27FC236}">
                <a16:creationId xmlns:a16="http://schemas.microsoft.com/office/drawing/2014/main" id="{D67AECEE-8C77-4B80-B0B8-DC6513CBC15B}"/>
              </a:ext>
            </a:extLst>
          </p:cNvPr>
          <p:cNvSpPr/>
          <p:nvPr userDrawn="1"/>
        </p:nvSpPr>
        <p:spPr>
          <a:xfrm>
            <a:off x="16222038" y="4304805"/>
            <a:ext cx="5692021" cy="57514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437974" rtl="0" eaLnBrk="1" fontAlgn="auto" latinLnBrk="0" hangingPunct="1">
              <a:lnSpc>
                <a:spcPct val="100000"/>
              </a:lnSpc>
              <a:spcBef>
                <a:spcPts val="0"/>
              </a:spcBef>
              <a:spcAft>
                <a:spcPts val="0"/>
              </a:spcAft>
              <a:buClrTx/>
              <a:buSzTx/>
              <a:buFontTx/>
              <a:buNone/>
              <a:tabLst/>
              <a:defRPr/>
            </a:pPr>
            <a:r>
              <a:rPr lang="nb-NO" sz="4799">
                <a:solidFill>
                  <a:schemeClr val="tx1"/>
                </a:solidFill>
              </a:rPr>
              <a:t>Point #3</a:t>
            </a:r>
          </a:p>
          <a:p>
            <a:pPr algn="ctr" rtl="0"/>
            <a:endParaRPr lang="nb-NO" sz="4799">
              <a:solidFill>
                <a:schemeClr val="tx1"/>
              </a:solidFill>
            </a:endParaRPr>
          </a:p>
        </p:txBody>
      </p:sp>
    </p:spTree>
    <p:extLst>
      <p:ext uri="{BB962C8B-B14F-4D97-AF65-F5344CB8AC3E}">
        <p14:creationId xmlns:p14="http://schemas.microsoft.com/office/powerpoint/2010/main" val="25784277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2_Tittel og innho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73B4F46-7F8A-4EF6-8C51-EFD3F52B99C7}"/>
              </a:ext>
            </a:extLst>
          </p:cNvPr>
          <p:cNvSpPr>
            <a:spLocks noGrp="1"/>
          </p:cNvSpPr>
          <p:nvPr>
            <p:ph type="title" hasCustomPrompt="1"/>
          </p:nvPr>
        </p:nvSpPr>
        <p:spPr>
          <a:xfrm>
            <a:off x="1676180" y="732286"/>
            <a:ext cx="21391830" cy="2560870"/>
          </a:xfrm>
        </p:spPr>
        <p:txBody>
          <a:bodyPr>
            <a:normAutofit/>
          </a:bodyPr>
          <a:lstStyle>
            <a:lvl1pPr>
              <a:defRPr sz="6399" b="1">
                <a:latin typeface="+mn-lt"/>
              </a:defRPr>
            </a:lvl1pPr>
          </a:lstStyle>
          <a:p>
            <a:r>
              <a:rPr lang="nb-NO" sz="6399"/>
              <a:t>«</a:t>
            </a:r>
            <a:r>
              <a:rPr lang="nb-NO" sz="6399" err="1"/>
              <a:t>Title</a:t>
            </a:r>
            <a:r>
              <a:rPr lang="nb-NO" sz="6399"/>
              <a:t>» (</a:t>
            </a:r>
            <a:r>
              <a:rPr lang="nb-NO" sz="6399" err="1"/>
              <a:t>black</a:t>
            </a:r>
            <a:r>
              <a:rPr lang="nb-NO" sz="6399"/>
              <a:t>, 24-30 </a:t>
            </a:r>
            <a:r>
              <a:rPr lang="nb-NO" sz="6399" err="1"/>
              <a:t>size</a:t>
            </a:r>
            <a:r>
              <a:rPr lang="nb-NO" sz="6399"/>
              <a:t>, </a:t>
            </a:r>
            <a:r>
              <a:rPr lang="nb-NO" sz="6399" err="1"/>
              <a:t>Calibri</a:t>
            </a:r>
            <a:r>
              <a:rPr lang="nb-NO" sz="6399"/>
              <a:t>)</a:t>
            </a:r>
            <a:br>
              <a:rPr lang="nb-NO" sz="6399"/>
            </a:br>
            <a:r>
              <a:rPr lang="nb-NO" sz="6399" err="1"/>
              <a:t>Example</a:t>
            </a:r>
            <a:r>
              <a:rPr lang="nb-NO" sz="6399"/>
              <a:t> </a:t>
            </a:r>
            <a:r>
              <a:rPr lang="nb-NO" sz="6399" err="1"/>
              <a:t>page</a:t>
            </a:r>
            <a:r>
              <a:rPr lang="nb-NO" sz="6399"/>
              <a:t>: </a:t>
            </a:r>
            <a:r>
              <a:rPr lang="nb-NO" sz="6399" err="1"/>
              <a:t>table</a:t>
            </a:r>
            <a:r>
              <a:rPr lang="nb-NO" sz="6399"/>
              <a:t> (</a:t>
            </a:r>
            <a:r>
              <a:rPr lang="nb-NO" sz="6399" err="1"/>
              <a:t>small</a:t>
            </a:r>
            <a:r>
              <a:rPr lang="nb-NO" sz="6399"/>
              <a:t>)</a:t>
            </a:r>
            <a:endParaRPr lang="en-GB"/>
          </a:p>
        </p:txBody>
      </p:sp>
      <p:graphicFrame>
        <p:nvGraphicFramePr>
          <p:cNvPr id="4" name="Tabell 4">
            <a:extLst>
              <a:ext uri="{FF2B5EF4-FFF2-40B4-BE49-F238E27FC236}">
                <a16:creationId xmlns:a16="http://schemas.microsoft.com/office/drawing/2014/main" id="{3D708814-2362-4081-A694-85A2E1C3231B}"/>
              </a:ext>
            </a:extLst>
          </p:cNvPr>
          <p:cNvGraphicFramePr>
            <a:graphicFrameLocks noGrp="1"/>
          </p:cNvGraphicFramePr>
          <p:nvPr userDrawn="1">
            <p:extLst>
              <p:ext uri="{D42A27DB-BD31-4B8C-83A1-F6EECF244321}">
                <p14:modId xmlns:p14="http://schemas.microsoft.com/office/powerpoint/2010/main" val="170471212"/>
              </p:ext>
            </p:extLst>
          </p:nvPr>
        </p:nvGraphicFramePr>
        <p:xfrm>
          <a:off x="4063471" y="5788242"/>
          <a:ext cx="16253880" cy="6827408"/>
        </p:xfrm>
        <a:graphic>
          <a:graphicData uri="http://schemas.openxmlformats.org/drawingml/2006/table">
            <a:tbl>
              <a:tblPr firstRow="1" bandRow="1">
                <a:tableStyleId>{5C22544A-7EE6-4342-B048-85BDC9FD1C3A}</a:tableStyleId>
              </a:tblPr>
              <a:tblGrid>
                <a:gridCol w="5417960">
                  <a:extLst>
                    <a:ext uri="{9D8B030D-6E8A-4147-A177-3AD203B41FA5}">
                      <a16:colId xmlns:a16="http://schemas.microsoft.com/office/drawing/2014/main" val="1409421684"/>
                    </a:ext>
                  </a:extLst>
                </a:gridCol>
                <a:gridCol w="5417960">
                  <a:extLst>
                    <a:ext uri="{9D8B030D-6E8A-4147-A177-3AD203B41FA5}">
                      <a16:colId xmlns:a16="http://schemas.microsoft.com/office/drawing/2014/main" val="2735774363"/>
                    </a:ext>
                  </a:extLst>
                </a:gridCol>
                <a:gridCol w="5417960">
                  <a:extLst>
                    <a:ext uri="{9D8B030D-6E8A-4147-A177-3AD203B41FA5}">
                      <a16:colId xmlns:a16="http://schemas.microsoft.com/office/drawing/2014/main" val="630887232"/>
                    </a:ext>
                  </a:extLst>
                </a:gridCol>
              </a:tblGrid>
              <a:tr h="2194306">
                <a:tc>
                  <a:txBody>
                    <a:bodyPr/>
                    <a:lstStyle/>
                    <a:p>
                      <a:r>
                        <a:rPr lang="nb-NO" sz="6400"/>
                        <a:t>White, 14-18, </a:t>
                      </a:r>
                      <a:r>
                        <a:rPr lang="nb-NO" sz="6400" err="1"/>
                        <a:t>Calibri</a:t>
                      </a:r>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extLst>
                  <a:ext uri="{0D108BD9-81ED-4DB2-BD59-A6C34878D82A}">
                    <a16:rowId xmlns:a16="http://schemas.microsoft.com/office/drawing/2014/main" val="3419372291"/>
                  </a:ext>
                </a:extLst>
              </a:tr>
              <a:tr h="2194306">
                <a:tc>
                  <a:txBody>
                    <a:bodyPr/>
                    <a:lstStyle/>
                    <a:p>
                      <a:r>
                        <a:rPr lang="nb-NO" sz="6400"/>
                        <a:t>Black, 12-18, </a:t>
                      </a:r>
                      <a:r>
                        <a:rPr lang="nb-NO" sz="6400" err="1"/>
                        <a:t>Calibri</a:t>
                      </a:r>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extLst>
                  <a:ext uri="{0D108BD9-81ED-4DB2-BD59-A6C34878D82A}">
                    <a16:rowId xmlns:a16="http://schemas.microsoft.com/office/drawing/2014/main" val="1764300395"/>
                  </a:ext>
                </a:extLst>
              </a:tr>
              <a:tr h="1219059">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extLst>
                  <a:ext uri="{0D108BD9-81ED-4DB2-BD59-A6C34878D82A}">
                    <a16:rowId xmlns:a16="http://schemas.microsoft.com/office/drawing/2014/main" val="228765269"/>
                  </a:ext>
                </a:extLst>
              </a:tr>
              <a:tr h="1219059">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extLst>
                  <a:ext uri="{0D108BD9-81ED-4DB2-BD59-A6C34878D82A}">
                    <a16:rowId xmlns:a16="http://schemas.microsoft.com/office/drawing/2014/main" val="1646444096"/>
                  </a:ext>
                </a:extLst>
              </a:tr>
            </a:tbl>
          </a:graphicData>
        </a:graphic>
      </p:graphicFrame>
    </p:spTree>
    <p:extLst>
      <p:ext uri="{BB962C8B-B14F-4D97-AF65-F5344CB8AC3E}">
        <p14:creationId xmlns:p14="http://schemas.microsoft.com/office/powerpoint/2010/main" val="2624379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3_Tittel og innho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73B4F46-7F8A-4EF6-8C51-EFD3F52B99C7}"/>
              </a:ext>
            </a:extLst>
          </p:cNvPr>
          <p:cNvSpPr>
            <a:spLocks noGrp="1"/>
          </p:cNvSpPr>
          <p:nvPr>
            <p:ph type="title" hasCustomPrompt="1"/>
          </p:nvPr>
        </p:nvSpPr>
        <p:spPr>
          <a:xfrm>
            <a:off x="1676180" y="732286"/>
            <a:ext cx="21391830" cy="2560870"/>
          </a:xfrm>
        </p:spPr>
        <p:txBody>
          <a:bodyPr>
            <a:normAutofit/>
          </a:bodyPr>
          <a:lstStyle>
            <a:lvl1pPr>
              <a:defRPr sz="6399" b="1">
                <a:latin typeface="+mn-lt"/>
              </a:defRPr>
            </a:lvl1pPr>
          </a:lstStyle>
          <a:p>
            <a:r>
              <a:rPr lang="nb-NO" sz="6399"/>
              <a:t>«</a:t>
            </a:r>
            <a:r>
              <a:rPr lang="nb-NO" sz="6399" err="1"/>
              <a:t>Title</a:t>
            </a:r>
            <a:r>
              <a:rPr lang="nb-NO" sz="6399"/>
              <a:t>» (</a:t>
            </a:r>
            <a:r>
              <a:rPr lang="nb-NO" sz="6399" err="1"/>
              <a:t>black</a:t>
            </a:r>
            <a:r>
              <a:rPr lang="nb-NO" sz="6399"/>
              <a:t>, 24-30 </a:t>
            </a:r>
            <a:r>
              <a:rPr lang="nb-NO" sz="6399" err="1"/>
              <a:t>size</a:t>
            </a:r>
            <a:r>
              <a:rPr lang="nb-NO" sz="6399"/>
              <a:t>, </a:t>
            </a:r>
            <a:r>
              <a:rPr lang="nb-NO" sz="6399" err="1"/>
              <a:t>Calibri</a:t>
            </a:r>
            <a:r>
              <a:rPr lang="nb-NO" sz="6399"/>
              <a:t>)</a:t>
            </a:r>
            <a:br>
              <a:rPr lang="nb-NO" sz="6399"/>
            </a:br>
            <a:r>
              <a:rPr lang="nb-NO" sz="6399" err="1"/>
              <a:t>Example</a:t>
            </a:r>
            <a:r>
              <a:rPr lang="nb-NO" sz="6399"/>
              <a:t> </a:t>
            </a:r>
            <a:r>
              <a:rPr lang="nb-NO" sz="6399" err="1"/>
              <a:t>page</a:t>
            </a:r>
            <a:r>
              <a:rPr lang="nb-NO" sz="6399"/>
              <a:t>: </a:t>
            </a:r>
            <a:r>
              <a:rPr lang="nb-NO" sz="6399" err="1"/>
              <a:t>table</a:t>
            </a:r>
            <a:r>
              <a:rPr lang="nb-NO" sz="6399"/>
              <a:t> (</a:t>
            </a:r>
            <a:r>
              <a:rPr lang="nb-NO" sz="6399" err="1"/>
              <a:t>large</a:t>
            </a:r>
            <a:r>
              <a:rPr lang="nb-NO" sz="6399"/>
              <a:t>)</a:t>
            </a:r>
            <a:endParaRPr lang="en-GB"/>
          </a:p>
        </p:txBody>
      </p:sp>
      <p:graphicFrame>
        <p:nvGraphicFramePr>
          <p:cNvPr id="3" name="Tabell 4">
            <a:extLst>
              <a:ext uri="{FF2B5EF4-FFF2-40B4-BE49-F238E27FC236}">
                <a16:creationId xmlns:a16="http://schemas.microsoft.com/office/drawing/2014/main" id="{BE069013-3038-4F44-9932-58714B887D9E}"/>
              </a:ext>
            </a:extLst>
          </p:cNvPr>
          <p:cNvGraphicFramePr>
            <a:graphicFrameLocks noGrp="1"/>
          </p:cNvGraphicFramePr>
          <p:nvPr userDrawn="1">
            <p:extLst>
              <p:ext uri="{D42A27DB-BD31-4B8C-83A1-F6EECF244321}">
                <p14:modId xmlns:p14="http://schemas.microsoft.com/office/powerpoint/2010/main" val="504593580"/>
              </p:ext>
            </p:extLst>
          </p:nvPr>
        </p:nvGraphicFramePr>
        <p:xfrm>
          <a:off x="1676181" y="3943179"/>
          <a:ext cx="21391830" cy="11704096"/>
        </p:xfrm>
        <a:graphic>
          <a:graphicData uri="http://schemas.openxmlformats.org/drawingml/2006/table">
            <a:tbl>
              <a:tblPr firstRow="1" bandRow="1">
                <a:tableStyleId>{5C22544A-7EE6-4342-B048-85BDC9FD1C3A}</a:tableStyleId>
              </a:tblPr>
              <a:tblGrid>
                <a:gridCol w="2139183">
                  <a:extLst>
                    <a:ext uri="{9D8B030D-6E8A-4147-A177-3AD203B41FA5}">
                      <a16:colId xmlns:a16="http://schemas.microsoft.com/office/drawing/2014/main" val="1647169957"/>
                    </a:ext>
                  </a:extLst>
                </a:gridCol>
                <a:gridCol w="2139183">
                  <a:extLst>
                    <a:ext uri="{9D8B030D-6E8A-4147-A177-3AD203B41FA5}">
                      <a16:colId xmlns:a16="http://schemas.microsoft.com/office/drawing/2014/main" val="1173298214"/>
                    </a:ext>
                  </a:extLst>
                </a:gridCol>
                <a:gridCol w="2139183">
                  <a:extLst>
                    <a:ext uri="{9D8B030D-6E8A-4147-A177-3AD203B41FA5}">
                      <a16:colId xmlns:a16="http://schemas.microsoft.com/office/drawing/2014/main" val="519805430"/>
                    </a:ext>
                  </a:extLst>
                </a:gridCol>
                <a:gridCol w="2139183">
                  <a:extLst>
                    <a:ext uri="{9D8B030D-6E8A-4147-A177-3AD203B41FA5}">
                      <a16:colId xmlns:a16="http://schemas.microsoft.com/office/drawing/2014/main" val="981983593"/>
                    </a:ext>
                  </a:extLst>
                </a:gridCol>
                <a:gridCol w="2139183">
                  <a:extLst>
                    <a:ext uri="{9D8B030D-6E8A-4147-A177-3AD203B41FA5}">
                      <a16:colId xmlns:a16="http://schemas.microsoft.com/office/drawing/2014/main" val="732755524"/>
                    </a:ext>
                  </a:extLst>
                </a:gridCol>
                <a:gridCol w="2139183">
                  <a:extLst>
                    <a:ext uri="{9D8B030D-6E8A-4147-A177-3AD203B41FA5}">
                      <a16:colId xmlns:a16="http://schemas.microsoft.com/office/drawing/2014/main" val="3365415315"/>
                    </a:ext>
                  </a:extLst>
                </a:gridCol>
                <a:gridCol w="2139183">
                  <a:extLst>
                    <a:ext uri="{9D8B030D-6E8A-4147-A177-3AD203B41FA5}">
                      <a16:colId xmlns:a16="http://schemas.microsoft.com/office/drawing/2014/main" val="740729214"/>
                    </a:ext>
                  </a:extLst>
                </a:gridCol>
                <a:gridCol w="2139183">
                  <a:extLst>
                    <a:ext uri="{9D8B030D-6E8A-4147-A177-3AD203B41FA5}">
                      <a16:colId xmlns:a16="http://schemas.microsoft.com/office/drawing/2014/main" val="2888020687"/>
                    </a:ext>
                  </a:extLst>
                </a:gridCol>
                <a:gridCol w="2139183">
                  <a:extLst>
                    <a:ext uri="{9D8B030D-6E8A-4147-A177-3AD203B41FA5}">
                      <a16:colId xmlns:a16="http://schemas.microsoft.com/office/drawing/2014/main" val="2630470763"/>
                    </a:ext>
                  </a:extLst>
                </a:gridCol>
                <a:gridCol w="2139183">
                  <a:extLst>
                    <a:ext uri="{9D8B030D-6E8A-4147-A177-3AD203B41FA5}">
                      <a16:colId xmlns:a16="http://schemas.microsoft.com/office/drawing/2014/main" val="3358520985"/>
                    </a:ext>
                  </a:extLst>
                </a:gridCol>
              </a:tblGrid>
              <a:tr h="21943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sz="6400"/>
                        <a:t>White</a:t>
                      </a:r>
                      <a:endParaRPr lang="en-GB" sz="6400"/>
                    </a:p>
                  </a:txBody>
                  <a:tcPr marL="243808" marR="243808" marT="121906" marB="121906"/>
                </a:tc>
                <a:tc>
                  <a:txBody>
                    <a:bodyPr/>
                    <a:lstStyle/>
                    <a:p>
                      <a:r>
                        <a:rPr lang="nb-NO" sz="6400"/>
                        <a:t>14-18</a:t>
                      </a:r>
                      <a:endParaRPr lang="en-GB" sz="6400"/>
                    </a:p>
                  </a:txBody>
                  <a:tcPr marL="243808" marR="243808" marT="121906" marB="121906"/>
                </a:tc>
                <a:tc>
                  <a:txBody>
                    <a:bodyPr/>
                    <a:lstStyle/>
                    <a:p>
                      <a:r>
                        <a:rPr lang="nb-NO" sz="6400" err="1"/>
                        <a:t>Calibri</a:t>
                      </a:r>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extLst>
                  <a:ext uri="{0D108BD9-81ED-4DB2-BD59-A6C34878D82A}">
                    <a16:rowId xmlns:a16="http://schemas.microsoft.com/office/drawing/2014/main" val="2308818160"/>
                  </a:ext>
                </a:extLst>
              </a:tr>
              <a:tr h="2194306">
                <a:tc>
                  <a:txBody>
                    <a:bodyPr/>
                    <a:lstStyle/>
                    <a:p>
                      <a:r>
                        <a:rPr lang="nb-NO" sz="6400"/>
                        <a:t>Black</a:t>
                      </a:r>
                      <a:endParaRPr lang="en-GB" sz="6400"/>
                    </a:p>
                  </a:txBody>
                  <a:tcPr marL="243808" marR="243808" marT="121906" marB="121906"/>
                </a:tc>
                <a:tc>
                  <a:txBody>
                    <a:bodyPr/>
                    <a:lstStyle/>
                    <a:p>
                      <a:r>
                        <a:rPr lang="nb-NO" sz="6400"/>
                        <a:t>12-18</a:t>
                      </a:r>
                      <a:endParaRPr lang="en-GB" sz="6400"/>
                    </a:p>
                  </a:txBody>
                  <a:tcPr marL="243808" marR="243808" marT="121906" marB="121906"/>
                </a:tc>
                <a:tc>
                  <a:txBody>
                    <a:bodyPr/>
                    <a:lstStyle/>
                    <a:p>
                      <a:r>
                        <a:rPr lang="nb-NO" sz="6400" err="1"/>
                        <a:t>Calibri</a:t>
                      </a:r>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extLst>
                  <a:ext uri="{0D108BD9-81ED-4DB2-BD59-A6C34878D82A}">
                    <a16:rowId xmlns:a16="http://schemas.microsoft.com/office/drawing/2014/main" val="3012601224"/>
                  </a:ext>
                </a:extLst>
              </a:tr>
              <a:tr h="1219059">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extLst>
                  <a:ext uri="{0D108BD9-81ED-4DB2-BD59-A6C34878D82A}">
                    <a16:rowId xmlns:a16="http://schemas.microsoft.com/office/drawing/2014/main" val="761626147"/>
                  </a:ext>
                </a:extLst>
              </a:tr>
              <a:tr h="1219059">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extLst>
                  <a:ext uri="{0D108BD9-81ED-4DB2-BD59-A6C34878D82A}">
                    <a16:rowId xmlns:a16="http://schemas.microsoft.com/office/drawing/2014/main" val="3257433616"/>
                  </a:ext>
                </a:extLst>
              </a:tr>
              <a:tr h="1219059">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extLst>
                  <a:ext uri="{0D108BD9-81ED-4DB2-BD59-A6C34878D82A}">
                    <a16:rowId xmlns:a16="http://schemas.microsoft.com/office/drawing/2014/main" val="3608456169"/>
                  </a:ext>
                </a:extLst>
              </a:tr>
              <a:tr h="1219059">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extLst>
                  <a:ext uri="{0D108BD9-81ED-4DB2-BD59-A6C34878D82A}">
                    <a16:rowId xmlns:a16="http://schemas.microsoft.com/office/drawing/2014/main" val="3102369858"/>
                  </a:ext>
                </a:extLst>
              </a:tr>
              <a:tr h="1219059">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extLst>
                  <a:ext uri="{0D108BD9-81ED-4DB2-BD59-A6C34878D82A}">
                    <a16:rowId xmlns:a16="http://schemas.microsoft.com/office/drawing/2014/main" val="1613262046"/>
                  </a:ext>
                </a:extLst>
              </a:tr>
              <a:tr h="1219059">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tc>
                  <a:txBody>
                    <a:bodyPr/>
                    <a:lstStyle/>
                    <a:p>
                      <a:endParaRPr lang="en-GB" sz="6400"/>
                    </a:p>
                  </a:txBody>
                  <a:tcPr marL="243808" marR="243808" marT="121906" marB="121906"/>
                </a:tc>
                <a:extLst>
                  <a:ext uri="{0D108BD9-81ED-4DB2-BD59-A6C34878D82A}">
                    <a16:rowId xmlns:a16="http://schemas.microsoft.com/office/drawing/2014/main" val="2904703604"/>
                  </a:ext>
                </a:extLst>
              </a:tr>
            </a:tbl>
          </a:graphicData>
        </a:graphic>
      </p:graphicFrame>
    </p:spTree>
    <p:extLst>
      <p:ext uri="{BB962C8B-B14F-4D97-AF65-F5344CB8AC3E}">
        <p14:creationId xmlns:p14="http://schemas.microsoft.com/office/powerpoint/2010/main" val="26335918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86A5F01-0112-47E8-84D8-17276B5C2FC7}"/>
              </a:ext>
            </a:extLst>
          </p:cNvPr>
          <p:cNvSpPr>
            <a:spLocks noGrp="1"/>
          </p:cNvSpPr>
          <p:nvPr>
            <p:ph type="title"/>
          </p:nvPr>
        </p:nvSpPr>
        <p:spPr>
          <a:xfrm>
            <a:off x="1663485" y="3420139"/>
            <a:ext cx="21028462" cy="5705874"/>
          </a:xfrm>
        </p:spPr>
        <p:txBody>
          <a:bodyPr anchor="b"/>
          <a:lstStyle>
            <a:lvl1pPr>
              <a:defRPr sz="15998"/>
            </a:lvl1pPr>
          </a:lstStyle>
          <a:p>
            <a:r>
              <a:rPr lang="nb-NO"/>
              <a:t>Klikk for å redigere tittelstil</a:t>
            </a:r>
            <a:endParaRPr lang="en-GB"/>
          </a:p>
        </p:txBody>
      </p:sp>
      <p:sp>
        <p:nvSpPr>
          <p:cNvPr id="3" name="Plassholder for tekst 2">
            <a:extLst>
              <a:ext uri="{FF2B5EF4-FFF2-40B4-BE49-F238E27FC236}">
                <a16:creationId xmlns:a16="http://schemas.microsoft.com/office/drawing/2014/main" id="{3A506EA4-12FC-4B73-81AC-568FD8769BED}"/>
              </a:ext>
            </a:extLst>
          </p:cNvPr>
          <p:cNvSpPr>
            <a:spLocks noGrp="1"/>
          </p:cNvSpPr>
          <p:nvPr>
            <p:ph type="body" idx="1"/>
          </p:nvPr>
        </p:nvSpPr>
        <p:spPr>
          <a:xfrm>
            <a:off x="1663485" y="9176807"/>
            <a:ext cx="21028462" cy="3001087"/>
          </a:xfrm>
        </p:spPr>
        <p:txBody>
          <a:bodyPr/>
          <a:lstStyle>
            <a:lvl1pPr marL="0" indent="0">
              <a:buNone/>
              <a:defRPr sz="6399">
                <a:solidFill>
                  <a:schemeClr val="tx1">
                    <a:tint val="75000"/>
                  </a:schemeClr>
                </a:solidFill>
              </a:defRPr>
            </a:lvl1pPr>
            <a:lvl2pPr marL="1218987" indent="0">
              <a:buNone/>
              <a:defRPr sz="5333">
                <a:solidFill>
                  <a:schemeClr val="tx1">
                    <a:tint val="75000"/>
                  </a:schemeClr>
                </a:solidFill>
              </a:defRPr>
            </a:lvl2pPr>
            <a:lvl3pPr marL="2437974" indent="0">
              <a:buNone/>
              <a:defRPr sz="4799">
                <a:solidFill>
                  <a:schemeClr val="tx1">
                    <a:tint val="75000"/>
                  </a:schemeClr>
                </a:solidFill>
              </a:defRPr>
            </a:lvl3pPr>
            <a:lvl4pPr marL="3656959" indent="0">
              <a:buNone/>
              <a:defRPr sz="4265">
                <a:solidFill>
                  <a:schemeClr val="tx1">
                    <a:tint val="75000"/>
                  </a:schemeClr>
                </a:solidFill>
              </a:defRPr>
            </a:lvl4pPr>
            <a:lvl5pPr marL="4875946" indent="0">
              <a:buNone/>
              <a:defRPr sz="4265">
                <a:solidFill>
                  <a:schemeClr val="tx1">
                    <a:tint val="75000"/>
                  </a:schemeClr>
                </a:solidFill>
              </a:defRPr>
            </a:lvl5pPr>
            <a:lvl6pPr marL="6094934" indent="0">
              <a:buNone/>
              <a:defRPr sz="4265">
                <a:solidFill>
                  <a:schemeClr val="tx1">
                    <a:tint val="75000"/>
                  </a:schemeClr>
                </a:solidFill>
              </a:defRPr>
            </a:lvl6pPr>
            <a:lvl7pPr marL="7313921" indent="0">
              <a:buNone/>
              <a:defRPr sz="4265">
                <a:solidFill>
                  <a:schemeClr val="tx1">
                    <a:tint val="75000"/>
                  </a:schemeClr>
                </a:solidFill>
              </a:defRPr>
            </a:lvl7pPr>
            <a:lvl8pPr marL="8532906" indent="0">
              <a:buNone/>
              <a:defRPr sz="4265">
                <a:solidFill>
                  <a:schemeClr val="tx1">
                    <a:tint val="75000"/>
                  </a:schemeClr>
                </a:solidFill>
              </a:defRPr>
            </a:lvl8pPr>
            <a:lvl9pPr marL="9751893" indent="0">
              <a:buNone/>
              <a:defRPr sz="4265">
                <a:solidFill>
                  <a:schemeClr val="tx1">
                    <a:tint val="75000"/>
                  </a:schemeClr>
                </a:solidFill>
              </a:defRPr>
            </a:lvl9pPr>
          </a:lstStyle>
          <a:p>
            <a:pPr lvl="0"/>
            <a:r>
              <a:rPr lang="nb-NO"/>
              <a:t>Klikk for å redigere tekststiler i malen</a:t>
            </a:r>
          </a:p>
        </p:txBody>
      </p:sp>
      <p:sp>
        <p:nvSpPr>
          <p:cNvPr id="4" name="Plassholder for dato 3">
            <a:extLst>
              <a:ext uri="{FF2B5EF4-FFF2-40B4-BE49-F238E27FC236}">
                <a16:creationId xmlns:a16="http://schemas.microsoft.com/office/drawing/2014/main" id="{95A162D3-92B5-4896-9EE2-D2F450E36807}"/>
              </a:ext>
            </a:extLst>
          </p:cNvPr>
          <p:cNvSpPr>
            <a:spLocks noGrp="1"/>
          </p:cNvSpPr>
          <p:nvPr>
            <p:ph type="dt" sz="half" idx="10"/>
          </p:nvPr>
        </p:nvSpPr>
        <p:spPr/>
        <p:txBody>
          <a:bodyPr/>
          <a:lstStyle/>
          <a:p>
            <a:fld id="{A164A8CF-05AA-4455-B75B-758B07C764F9}" type="datetimeFigureOut">
              <a:rPr lang="en-GB" smtClean="0"/>
              <a:t>26/11/2020</a:t>
            </a:fld>
            <a:endParaRPr lang="en-GB"/>
          </a:p>
        </p:txBody>
      </p:sp>
      <p:sp>
        <p:nvSpPr>
          <p:cNvPr id="5" name="Plassholder for bunntekst 4">
            <a:extLst>
              <a:ext uri="{FF2B5EF4-FFF2-40B4-BE49-F238E27FC236}">
                <a16:creationId xmlns:a16="http://schemas.microsoft.com/office/drawing/2014/main" id="{1FA9B8BA-007A-4B44-BE9A-7E4EA8CF28A4}"/>
              </a:ext>
            </a:extLst>
          </p:cNvPr>
          <p:cNvSpPr>
            <a:spLocks noGrp="1"/>
          </p:cNvSpPr>
          <p:nvPr>
            <p:ph type="ftr" sz="quarter" idx="11"/>
          </p:nvPr>
        </p:nvSpPr>
        <p:spPr/>
        <p:txBody>
          <a:bodyPr/>
          <a:lstStyle/>
          <a:p>
            <a:endParaRPr lang="en-GB"/>
          </a:p>
        </p:txBody>
      </p:sp>
      <p:sp>
        <p:nvSpPr>
          <p:cNvPr id="6" name="Plassholder for lysbildenummer 5">
            <a:extLst>
              <a:ext uri="{FF2B5EF4-FFF2-40B4-BE49-F238E27FC236}">
                <a16:creationId xmlns:a16="http://schemas.microsoft.com/office/drawing/2014/main" id="{BBA20E5E-B262-4FBF-A98A-D177BD9BFB77}"/>
              </a:ext>
            </a:extLst>
          </p:cNvPr>
          <p:cNvSpPr>
            <a:spLocks noGrp="1"/>
          </p:cNvSpPr>
          <p:nvPr>
            <p:ph type="sldNum" sz="quarter" idx="12"/>
          </p:nvPr>
        </p:nvSpPr>
        <p:spPr/>
        <p:txBody>
          <a:bodyPr/>
          <a:lstStyle/>
          <a:p>
            <a:fld id="{05C5FD3F-C10B-41F0-91F6-33DA067FF44E}" type="slidenum">
              <a:rPr lang="en-GB" smtClean="0"/>
              <a:t>‹#›</a:t>
            </a:fld>
            <a:endParaRPr lang="en-GB"/>
          </a:p>
        </p:txBody>
      </p:sp>
    </p:spTree>
    <p:extLst>
      <p:ext uri="{BB962C8B-B14F-4D97-AF65-F5344CB8AC3E}">
        <p14:creationId xmlns:p14="http://schemas.microsoft.com/office/powerpoint/2010/main" val="8498074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A6DD9AA-792D-4BB0-BC7C-5ADC9A599323}"/>
              </a:ext>
            </a:extLst>
          </p:cNvPr>
          <p:cNvSpPr>
            <a:spLocks noGrp="1"/>
          </p:cNvSpPr>
          <p:nvPr>
            <p:ph type="title"/>
          </p:nvPr>
        </p:nvSpPr>
        <p:spPr/>
        <p:txBody>
          <a:bodyPr/>
          <a:lstStyle/>
          <a:p>
            <a:r>
              <a:rPr lang="nb-NO"/>
              <a:t>Klikk for å redigere tittelstil</a:t>
            </a:r>
            <a:endParaRPr lang="en-GB"/>
          </a:p>
        </p:txBody>
      </p:sp>
      <p:sp>
        <p:nvSpPr>
          <p:cNvPr id="3" name="Plassholder for dato 2">
            <a:extLst>
              <a:ext uri="{FF2B5EF4-FFF2-40B4-BE49-F238E27FC236}">
                <a16:creationId xmlns:a16="http://schemas.microsoft.com/office/drawing/2014/main" id="{F3DE921B-5964-40A5-8B2F-B7A4725FE8A7}"/>
              </a:ext>
            </a:extLst>
          </p:cNvPr>
          <p:cNvSpPr>
            <a:spLocks noGrp="1"/>
          </p:cNvSpPr>
          <p:nvPr>
            <p:ph type="dt" sz="half" idx="10"/>
          </p:nvPr>
        </p:nvSpPr>
        <p:spPr/>
        <p:txBody>
          <a:bodyPr/>
          <a:lstStyle/>
          <a:p>
            <a:fld id="{A164A8CF-05AA-4455-B75B-758B07C764F9}" type="datetimeFigureOut">
              <a:rPr lang="en-GB" smtClean="0"/>
              <a:t>26/11/2020</a:t>
            </a:fld>
            <a:endParaRPr lang="en-GB"/>
          </a:p>
        </p:txBody>
      </p:sp>
      <p:sp>
        <p:nvSpPr>
          <p:cNvPr id="4" name="Plassholder for bunntekst 3">
            <a:extLst>
              <a:ext uri="{FF2B5EF4-FFF2-40B4-BE49-F238E27FC236}">
                <a16:creationId xmlns:a16="http://schemas.microsoft.com/office/drawing/2014/main" id="{2E6CEE53-9C66-40D1-A6A1-64941026536B}"/>
              </a:ext>
            </a:extLst>
          </p:cNvPr>
          <p:cNvSpPr>
            <a:spLocks noGrp="1"/>
          </p:cNvSpPr>
          <p:nvPr>
            <p:ph type="ftr" sz="quarter" idx="11"/>
          </p:nvPr>
        </p:nvSpPr>
        <p:spPr/>
        <p:txBody>
          <a:bodyPr/>
          <a:lstStyle/>
          <a:p>
            <a:endParaRPr lang="en-GB"/>
          </a:p>
        </p:txBody>
      </p:sp>
      <p:sp>
        <p:nvSpPr>
          <p:cNvPr id="5" name="Plassholder for lysbildenummer 4">
            <a:extLst>
              <a:ext uri="{FF2B5EF4-FFF2-40B4-BE49-F238E27FC236}">
                <a16:creationId xmlns:a16="http://schemas.microsoft.com/office/drawing/2014/main" id="{0348FB92-F631-4F02-ACE6-2380D5FFF4FE}"/>
              </a:ext>
            </a:extLst>
          </p:cNvPr>
          <p:cNvSpPr>
            <a:spLocks noGrp="1"/>
          </p:cNvSpPr>
          <p:nvPr>
            <p:ph type="sldNum" sz="quarter" idx="12"/>
          </p:nvPr>
        </p:nvSpPr>
        <p:spPr/>
        <p:txBody>
          <a:bodyPr/>
          <a:lstStyle/>
          <a:p>
            <a:fld id="{05C5FD3F-C10B-41F0-91F6-33DA067FF44E}" type="slidenum">
              <a:rPr lang="en-GB" smtClean="0"/>
              <a:t>‹#›</a:t>
            </a:fld>
            <a:endParaRPr lang="en-GB"/>
          </a:p>
        </p:txBody>
      </p:sp>
    </p:spTree>
    <p:extLst>
      <p:ext uri="{BB962C8B-B14F-4D97-AF65-F5344CB8AC3E}">
        <p14:creationId xmlns:p14="http://schemas.microsoft.com/office/powerpoint/2010/main" val="1186386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ext red">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solidFill>
                  <a:schemeClr val="accent2"/>
                </a:solidFill>
              </a:defRPr>
            </a:lvl1pPr>
          </a:lstStyle>
          <a:p>
            <a:r>
              <a:rPr lang="nb-NO" err="1"/>
              <a:t>Click</a:t>
            </a:r>
            <a:r>
              <a:rPr lang="nb-NO"/>
              <a:t> to </a:t>
            </a:r>
            <a:r>
              <a:rPr lang="nb-NO" err="1"/>
              <a:t>add</a:t>
            </a:r>
            <a:r>
              <a:rPr lang="nb-NO"/>
              <a:t> </a:t>
            </a:r>
            <a:r>
              <a:rPr lang="nb-NO" err="1"/>
              <a:t>title</a:t>
            </a:r>
            <a:endParaRPr lang="nb-NO"/>
          </a:p>
        </p:txBody>
      </p:sp>
      <p:sp>
        <p:nvSpPr>
          <p:cNvPr id="3" name="Plassholder for innhold 2"/>
          <p:cNvSpPr>
            <a:spLocks noGrp="1"/>
          </p:cNvSpPr>
          <p:nvPr>
            <p:ph idx="1" hasCustomPrompt="1"/>
          </p:nvPr>
        </p:nvSpPr>
        <p:spPr>
          <a:xfrm>
            <a:off x="1260386" y="3091543"/>
            <a:ext cx="21861705" cy="9187986"/>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9" name="Plassholder for tekst 8"/>
          <p:cNvSpPr>
            <a:spLocks noGrp="1"/>
          </p:cNvSpPr>
          <p:nvPr>
            <p:ph type="body" sz="quarter" idx="10" hasCustomPrompt="1"/>
          </p:nvPr>
        </p:nvSpPr>
        <p:spPr>
          <a:xfrm>
            <a:off x="1259560" y="2630802"/>
            <a:ext cx="21861704" cy="461665"/>
          </a:xfrm>
        </p:spPr>
        <p:txBody>
          <a:bodyPr>
            <a:spAutoFit/>
          </a:bodyPr>
          <a:lstStyle>
            <a:lvl1pPr marL="0" indent="0">
              <a:buNone/>
              <a:defRPr b="1">
                <a:solidFill>
                  <a:schemeClr val="accent2"/>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5374282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a:extLst>
              <a:ext uri="{FF2B5EF4-FFF2-40B4-BE49-F238E27FC236}">
                <a16:creationId xmlns:a16="http://schemas.microsoft.com/office/drawing/2014/main" id="{6B18DED4-FE99-4046-AC9F-BDE0D17471EA}"/>
              </a:ext>
            </a:extLst>
          </p:cNvPr>
          <p:cNvSpPr>
            <a:spLocks noGrp="1"/>
          </p:cNvSpPr>
          <p:nvPr>
            <p:ph type="dt" sz="half" idx="10"/>
          </p:nvPr>
        </p:nvSpPr>
        <p:spPr/>
        <p:txBody>
          <a:bodyPr/>
          <a:lstStyle/>
          <a:p>
            <a:fld id="{A164A8CF-05AA-4455-B75B-758B07C764F9}" type="datetimeFigureOut">
              <a:rPr lang="en-GB" smtClean="0"/>
              <a:t>26/11/2020</a:t>
            </a:fld>
            <a:endParaRPr lang="en-GB"/>
          </a:p>
        </p:txBody>
      </p:sp>
      <p:sp>
        <p:nvSpPr>
          <p:cNvPr id="3" name="Plassholder for bunntekst 2">
            <a:extLst>
              <a:ext uri="{FF2B5EF4-FFF2-40B4-BE49-F238E27FC236}">
                <a16:creationId xmlns:a16="http://schemas.microsoft.com/office/drawing/2014/main" id="{395FDA76-A45E-4919-8650-00222489ECE5}"/>
              </a:ext>
            </a:extLst>
          </p:cNvPr>
          <p:cNvSpPr>
            <a:spLocks noGrp="1"/>
          </p:cNvSpPr>
          <p:nvPr>
            <p:ph type="ftr" sz="quarter" idx="11"/>
          </p:nvPr>
        </p:nvSpPr>
        <p:spPr/>
        <p:txBody>
          <a:bodyPr/>
          <a:lstStyle/>
          <a:p>
            <a:endParaRPr lang="en-GB"/>
          </a:p>
        </p:txBody>
      </p:sp>
      <p:sp>
        <p:nvSpPr>
          <p:cNvPr id="4" name="Plassholder for lysbildenummer 3">
            <a:extLst>
              <a:ext uri="{FF2B5EF4-FFF2-40B4-BE49-F238E27FC236}">
                <a16:creationId xmlns:a16="http://schemas.microsoft.com/office/drawing/2014/main" id="{5664A0F9-7954-44A4-97C0-53998A61B6AE}"/>
              </a:ext>
            </a:extLst>
          </p:cNvPr>
          <p:cNvSpPr>
            <a:spLocks noGrp="1"/>
          </p:cNvSpPr>
          <p:nvPr>
            <p:ph type="sldNum" sz="quarter" idx="12"/>
          </p:nvPr>
        </p:nvSpPr>
        <p:spPr/>
        <p:txBody>
          <a:bodyPr/>
          <a:lstStyle/>
          <a:p>
            <a:fld id="{05C5FD3F-C10B-41F0-91F6-33DA067FF44E}" type="slidenum">
              <a:rPr lang="en-GB" smtClean="0"/>
              <a:t>‹#›</a:t>
            </a:fld>
            <a:endParaRPr lang="en-GB"/>
          </a:p>
        </p:txBody>
      </p:sp>
    </p:spTree>
    <p:extLst>
      <p:ext uri="{BB962C8B-B14F-4D97-AF65-F5344CB8AC3E}">
        <p14:creationId xmlns:p14="http://schemas.microsoft.com/office/powerpoint/2010/main" val="6140559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9F636CE-CB6B-4D4D-A947-8937BA891F2C}"/>
              </a:ext>
            </a:extLst>
          </p:cNvPr>
          <p:cNvSpPr>
            <a:spLocks noGrp="1"/>
          </p:cNvSpPr>
          <p:nvPr>
            <p:ph type="title"/>
          </p:nvPr>
        </p:nvSpPr>
        <p:spPr>
          <a:xfrm>
            <a:off x="1680418" y="914294"/>
            <a:ext cx="7864510" cy="3200030"/>
          </a:xfrm>
        </p:spPr>
        <p:txBody>
          <a:bodyPr anchor="b"/>
          <a:lstStyle>
            <a:lvl1pPr>
              <a:defRPr sz="8533"/>
            </a:lvl1pPr>
          </a:lstStyle>
          <a:p>
            <a:r>
              <a:rPr lang="nb-NO"/>
              <a:t>Klikk for å redigere tittelstil</a:t>
            </a:r>
            <a:endParaRPr lang="en-GB"/>
          </a:p>
        </p:txBody>
      </p:sp>
      <p:sp>
        <p:nvSpPr>
          <p:cNvPr id="3" name="Plassholder for innhold 2">
            <a:extLst>
              <a:ext uri="{FF2B5EF4-FFF2-40B4-BE49-F238E27FC236}">
                <a16:creationId xmlns:a16="http://schemas.microsoft.com/office/drawing/2014/main" id="{0FB9DB3C-6150-457E-A481-7F7439BE1B01}"/>
              </a:ext>
            </a:extLst>
          </p:cNvPr>
          <p:cNvSpPr>
            <a:spLocks noGrp="1"/>
          </p:cNvSpPr>
          <p:nvPr>
            <p:ph idx="1"/>
          </p:nvPr>
        </p:nvSpPr>
        <p:spPr>
          <a:xfrm>
            <a:off x="10366084" y="1976742"/>
            <a:ext cx="12342793" cy="9744006"/>
          </a:xfrm>
        </p:spPr>
        <p:txBody>
          <a:bodyPr/>
          <a:lstStyle>
            <a:lvl1pPr>
              <a:defRPr sz="8533"/>
            </a:lvl1pPr>
            <a:lvl2pPr>
              <a:defRPr sz="7465"/>
            </a:lvl2pPr>
            <a:lvl3pPr>
              <a:defRPr sz="6399"/>
            </a:lvl3pPr>
            <a:lvl4pPr>
              <a:defRPr sz="5333"/>
            </a:lvl4pPr>
            <a:lvl5pPr>
              <a:defRPr sz="5333"/>
            </a:lvl5pPr>
            <a:lvl6pPr>
              <a:defRPr sz="5333"/>
            </a:lvl6pPr>
            <a:lvl7pPr>
              <a:defRPr sz="5333"/>
            </a:lvl7pPr>
            <a:lvl8pPr>
              <a:defRPr sz="5333"/>
            </a:lvl8pPr>
            <a:lvl9pPr>
              <a:defRPr sz="5333"/>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4" name="Plassholder for tekst 3">
            <a:extLst>
              <a:ext uri="{FF2B5EF4-FFF2-40B4-BE49-F238E27FC236}">
                <a16:creationId xmlns:a16="http://schemas.microsoft.com/office/drawing/2014/main" id="{F8AAB485-1AB0-4F7E-853D-5EDFD68D69DF}"/>
              </a:ext>
            </a:extLst>
          </p:cNvPr>
          <p:cNvSpPr>
            <a:spLocks noGrp="1"/>
          </p:cNvSpPr>
          <p:nvPr>
            <p:ph type="body" sz="half" idx="2"/>
          </p:nvPr>
        </p:nvSpPr>
        <p:spPr>
          <a:xfrm>
            <a:off x="1680418" y="4114325"/>
            <a:ext cx="7864510" cy="7623352"/>
          </a:xfrm>
        </p:spPr>
        <p:txBody>
          <a:bodyPr/>
          <a:lstStyle>
            <a:lvl1pPr marL="0" indent="0">
              <a:buNone/>
              <a:defRPr sz="4265"/>
            </a:lvl1pPr>
            <a:lvl2pPr marL="1218987" indent="0">
              <a:buNone/>
              <a:defRPr sz="3733"/>
            </a:lvl2pPr>
            <a:lvl3pPr marL="2437974" indent="0">
              <a:buNone/>
              <a:defRPr sz="3200"/>
            </a:lvl3pPr>
            <a:lvl4pPr marL="3656959" indent="0">
              <a:buNone/>
              <a:defRPr sz="2666"/>
            </a:lvl4pPr>
            <a:lvl5pPr marL="4875946" indent="0">
              <a:buNone/>
              <a:defRPr sz="2666"/>
            </a:lvl5pPr>
            <a:lvl6pPr marL="6094934" indent="0">
              <a:buNone/>
              <a:defRPr sz="2666"/>
            </a:lvl6pPr>
            <a:lvl7pPr marL="7313921" indent="0">
              <a:buNone/>
              <a:defRPr sz="2666"/>
            </a:lvl7pPr>
            <a:lvl8pPr marL="8532906" indent="0">
              <a:buNone/>
              <a:defRPr sz="2666"/>
            </a:lvl8pPr>
            <a:lvl9pPr marL="9751893" indent="0">
              <a:buNone/>
              <a:defRPr sz="2666"/>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1317EC2F-70D7-47F7-9D9C-B2E7EE924793}"/>
              </a:ext>
            </a:extLst>
          </p:cNvPr>
          <p:cNvSpPr>
            <a:spLocks noGrp="1"/>
          </p:cNvSpPr>
          <p:nvPr>
            <p:ph type="dt" sz="half" idx="10"/>
          </p:nvPr>
        </p:nvSpPr>
        <p:spPr/>
        <p:txBody>
          <a:bodyPr/>
          <a:lstStyle/>
          <a:p>
            <a:fld id="{A164A8CF-05AA-4455-B75B-758B07C764F9}" type="datetimeFigureOut">
              <a:rPr lang="en-GB" smtClean="0"/>
              <a:t>26/11/2020</a:t>
            </a:fld>
            <a:endParaRPr lang="en-GB"/>
          </a:p>
        </p:txBody>
      </p:sp>
      <p:sp>
        <p:nvSpPr>
          <p:cNvPr id="6" name="Plassholder for bunntekst 5">
            <a:extLst>
              <a:ext uri="{FF2B5EF4-FFF2-40B4-BE49-F238E27FC236}">
                <a16:creationId xmlns:a16="http://schemas.microsoft.com/office/drawing/2014/main" id="{8C650D9B-B0BD-4311-BD7C-2A7F3FF936DF}"/>
              </a:ext>
            </a:extLst>
          </p:cNvPr>
          <p:cNvSpPr>
            <a:spLocks noGrp="1"/>
          </p:cNvSpPr>
          <p:nvPr>
            <p:ph type="ftr" sz="quarter" idx="11"/>
          </p:nvPr>
        </p:nvSpPr>
        <p:spPr/>
        <p:txBody>
          <a:bodyPr/>
          <a:lstStyle/>
          <a:p>
            <a:endParaRPr lang="en-GB"/>
          </a:p>
        </p:txBody>
      </p:sp>
      <p:sp>
        <p:nvSpPr>
          <p:cNvPr id="7" name="Plassholder for lysbildenummer 6">
            <a:extLst>
              <a:ext uri="{FF2B5EF4-FFF2-40B4-BE49-F238E27FC236}">
                <a16:creationId xmlns:a16="http://schemas.microsoft.com/office/drawing/2014/main" id="{429C5224-6D5A-47BD-A189-728BF8E7561C}"/>
              </a:ext>
            </a:extLst>
          </p:cNvPr>
          <p:cNvSpPr>
            <a:spLocks noGrp="1"/>
          </p:cNvSpPr>
          <p:nvPr>
            <p:ph type="sldNum" sz="quarter" idx="12"/>
          </p:nvPr>
        </p:nvSpPr>
        <p:spPr/>
        <p:txBody>
          <a:bodyPr/>
          <a:lstStyle/>
          <a:p>
            <a:fld id="{05C5FD3F-C10B-41F0-91F6-33DA067FF44E}" type="slidenum">
              <a:rPr lang="en-GB" smtClean="0"/>
              <a:t>‹#›</a:t>
            </a:fld>
            <a:endParaRPr lang="en-GB"/>
          </a:p>
        </p:txBody>
      </p:sp>
    </p:spTree>
    <p:extLst>
      <p:ext uri="{BB962C8B-B14F-4D97-AF65-F5344CB8AC3E}">
        <p14:creationId xmlns:p14="http://schemas.microsoft.com/office/powerpoint/2010/main" val="35621952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0784FF1-61C2-4B2C-8F35-9E9AD49F0FCA}"/>
              </a:ext>
            </a:extLst>
          </p:cNvPr>
          <p:cNvSpPr>
            <a:spLocks noGrp="1"/>
          </p:cNvSpPr>
          <p:nvPr>
            <p:ph type="title"/>
          </p:nvPr>
        </p:nvSpPr>
        <p:spPr>
          <a:xfrm>
            <a:off x="1680418" y="914294"/>
            <a:ext cx="7864510" cy="3200030"/>
          </a:xfrm>
        </p:spPr>
        <p:txBody>
          <a:bodyPr anchor="b"/>
          <a:lstStyle>
            <a:lvl1pPr>
              <a:defRPr sz="8533"/>
            </a:lvl1pPr>
          </a:lstStyle>
          <a:p>
            <a:r>
              <a:rPr lang="nb-NO"/>
              <a:t>Klikk for å redigere tittelstil</a:t>
            </a:r>
            <a:endParaRPr lang="en-GB"/>
          </a:p>
        </p:txBody>
      </p:sp>
      <p:sp>
        <p:nvSpPr>
          <p:cNvPr id="3" name="Plassholder for bilde 2">
            <a:extLst>
              <a:ext uri="{FF2B5EF4-FFF2-40B4-BE49-F238E27FC236}">
                <a16:creationId xmlns:a16="http://schemas.microsoft.com/office/drawing/2014/main" id="{FD8A89C6-0722-4124-8391-838A9BDDA5AC}"/>
              </a:ext>
            </a:extLst>
          </p:cNvPr>
          <p:cNvSpPr>
            <a:spLocks noGrp="1"/>
          </p:cNvSpPr>
          <p:nvPr>
            <p:ph type="pic" idx="1"/>
          </p:nvPr>
        </p:nvSpPr>
        <p:spPr>
          <a:xfrm>
            <a:off x="10366084" y="1976742"/>
            <a:ext cx="12342793" cy="9744006"/>
          </a:xfrm>
        </p:spPr>
        <p:txBody>
          <a:bodyPr/>
          <a:lstStyle>
            <a:lvl1pPr marL="0" indent="0">
              <a:buNone/>
              <a:defRPr sz="8533"/>
            </a:lvl1pPr>
            <a:lvl2pPr marL="1218987" indent="0">
              <a:buNone/>
              <a:defRPr sz="7465"/>
            </a:lvl2pPr>
            <a:lvl3pPr marL="2437974" indent="0">
              <a:buNone/>
              <a:defRPr sz="6399"/>
            </a:lvl3pPr>
            <a:lvl4pPr marL="3656959" indent="0">
              <a:buNone/>
              <a:defRPr sz="5333"/>
            </a:lvl4pPr>
            <a:lvl5pPr marL="4875946" indent="0">
              <a:buNone/>
              <a:defRPr sz="5333"/>
            </a:lvl5pPr>
            <a:lvl6pPr marL="6094934" indent="0">
              <a:buNone/>
              <a:defRPr sz="5333"/>
            </a:lvl6pPr>
            <a:lvl7pPr marL="7313921" indent="0">
              <a:buNone/>
              <a:defRPr sz="5333"/>
            </a:lvl7pPr>
            <a:lvl8pPr marL="8532906" indent="0">
              <a:buNone/>
              <a:defRPr sz="5333"/>
            </a:lvl8pPr>
            <a:lvl9pPr marL="9751893" indent="0">
              <a:buNone/>
              <a:defRPr sz="5333"/>
            </a:lvl9pPr>
          </a:lstStyle>
          <a:p>
            <a:endParaRPr lang="en-GB"/>
          </a:p>
        </p:txBody>
      </p:sp>
      <p:sp>
        <p:nvSpPr>
          <p:cNvPr id="4" name="Plassholder for tekst 3">
            <a:extLst>
              <a:ext uri="{FF2B5EF4-FFF2-40B4-BE49-F238E27FC236}">
                <a16:creationId xmlns:a16="http://schemas.microsoft.com/office/drawing/2014/main" id="{6DC215DF-2431-49A5-B625-BB76ADB08105}"/>
              </a:ext>
            </a:extLst>
          </p:cNvPr>
          <p:cNvSpPr>
            <a:spLocks noGrp="1"/>
          </p:cNvSpPr>
          <p:nvPr>
            <p:ph type="body" sz="half" idx="2"/>
          </p:nvPr>
        </p:nvSpPr>
        <p:spPr>
          <a:xfrm>
            <a:off x="1680418" y="4114325"/>
            <a:ext cx="7864510" cy="7623352"/>
          </a:xfrm>
        </p:spPr>
        <p:txBody>
          <a:bodyPr/>
          <a:lstStyle>
            <a:lvl1pPr marL="0" indent="0">
              <a:buNone/>
              <a:defRPr sz="4265"/>
            </a:lvl1pPr>
            <a:lvl2pPr marL="1218987" indent="0">
              <a:buNone/>
              <a:defRPr sz="3733"/>
            </a:lvl2pPr>
            <a:lvl3pPr marL="2437974" indent="0">
              <a:buNone/>
              <a:defRPr sz="3200"/>
            </a:lvl3pPr>
            <a:lvl4pPr marL="3656959" indent="0">
              <a:buNone/>
              <a:defRPr sz="2666"/>
            </a:lvl4pPr>
            <a:lvl5pPr marL="4875946" indent="0">
              <a:buNone/>
              <a:defRPr sz="2666"/>
            </a:lvl5pPr>
            <a:lvl6pPr marL="6094934" indent="0">
              <a:buNone/>
              <a:defRPr sz="2666"/>
            </a:lvl6pPr>
            <a:lvl7pPr marL="7313921" indent="0">
              <a:buNone/>
              <a:defRPr sz="2666"/>
            </a:lvl7pPr>
            <a:lvl8pPr marL="8532906" indent="0">
              <a:buNone/>
              <a:defRPr sz="2666"/>
            </a:lvl8pPr>
            <a:lvl9pPr marL="9751893" indent="0">
              <a:buNone/>
              <a:defRPr sz="2666"/>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8D1E71D5-7CDD-4C42-8DE1-04053F349CCB}"/>
              </a:ext>
            </a:extLst>
          </p:cNvPr>
          <p:cNvSpPr>
            <a:spLocks noGrp="1"/>
          </p:cNvSpPr>
          <p:nvPr>
            <p:ph type="dt" sz="half" idx="10"/>
          </p:nvPr>
        </p:nvSpPr>
        <p:spPr/>
        <p:txBody>
          <a:bodyPr/>
          <a:lstStyle/>
          <a:p>
            <a:fld id="{A164A8CF-05AA-4455-B75B-758B07C764F9}" type="datetimeFigureOut">
              <a:rPr lang="en-GB" smtClean="0"/>
              <a:t>26/11/2020</a:t>
            </a:fld>
            <a:endParaRPr lang="en-GB"/>
          </a:p>
        </p:txBody>
      </p:sp>
      <p:sp>
        <p:nvSpPr>
          <p:cNvPr id="6" name="Plassholder for bunntekst 5">
            <a:extLst>
              <a:ext uri="{FF2B5EF4-FFF2-40B4-BE49-F238E27FC236}">
                <a16:creationId xmlns:a16="http://schemas.microsoft.com/office/drawing/2014/main" id="{58A9BC51-D3EF-41CB-901E-8A18104F5A15}"/>
              </a:ext>
            </a:extLst>
          </p:cNvPr>
          <p:cNvSpPr>
            <a:spLocks noGrp="1"/>
          </p:cNvSpPr>
          <p:nvPr>
            <p:ph type="ftr" sz="quarter" idx="11"/>
          </p:nvPr>
        </p:nvSpPr>
        <p:spPr/>
        <p:txBody>
          <a:bodyPr/>
          <a:lstStyle/>
          <a:p>
            <a:endParaRPr lang="en-GB"/>
          </a:p>
        </p:txBody>
      </p:sp>
      <p:sp>
        <p:nvSpPr>
          <p:cNvPr id="7" name="Plassholder for lysbildenummer 6">
            <a:extLst>
              <a:ext uri="{FF2B5EF4-FFF2-40B4-BE49-F238E27FC236}">
                <a16:creationId xmlns:a16="http://schemas.microsoft.com/office/drawing/2014/main" id="{737B3C46-DDDA-44D5-829C-20350DA3577B}"/>
              </a:ext>
            </a:extLst>
          </p:cNvPr>
          <p:cNvSpPr>
            <a:spLocks noGrp="1"/>
          </p:cNvSpPr>
          <p:nvPr>
            <p:ph type="sldNum" sz="quarter" idx="12"/>
          </p:nvPr>
        </p:nvSpPr>
        <p:spPr/>
        <p:txBody>
          <a:bodyPr/>
          <a:lstStyle/>
          <a:p>
            <a:fld id="{05C5FD3F-C10B-41F0-91F6-33DA067FF44E}" type="slidenum">
              <a:rPr lang="en-GB" smtClean="0"/>
              <a:t>‹#›</a:t>
            </a:fld>
            <a:endParaRPr lang="en-GB"/>
          </a:p>
        </p:txBody>
      </p:sp>
    </p:spTree>
    <p:extLst>
      <p:ext uri="{BB962C8B-B14F-4D97-AF65-F5344CB8AC3E}">
        <p14:creationId xmlns:p14="http://schemas.microsoft.com/office/powerpoint/2010/main" val="205757558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10267AA-4109-4F95-A15E-E58FAE9D3075}"/>
              </a:ext>
            </a:extLst>
          </p:cNvPr>
          <p:cNvSpPr>
            <a:spLocks noGrp="1"/>
          </p:cNvSpPr>
          <p:nvPr>
            <p:ph type="title"/>
          </p:nvPr>
        </p:nvSpPr>
        <p:spPr/>
        <p:txBody>
          <a:bodyPr/>
          <a:lstStyle/>
          <a:p>
            <a:r>
              <a:rPr lang="nb-NO"/>
              <a:t>Klikk for å redigere tittelstil</a:t>
            </a:r>
            <a:endParaRPr lang="en-GB"/>
          </a:p>
        </p:txBody>
      </p:sp>
      <p:sp>
        <p:nvSpPr>
          <p:cNvPr id="3" name="Plassholder for loddrett tekst 2">
            <a:extLst>
              <a:ext uri="{FF2B5EF4-FFF2-40B4-BE49-F238E27FC236}">
                <a16:creationId xmlns:a16="http://schemas.microsoft.com/office/drawing/2014/main" id="{1D90F3E4-B700-4451-9F3E-452BD0A0316A}"/>
              </a:ext>
            </a:extLst>
          </p:cNvPr>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4" name="Plassholder for dato 3">
            <a:extLst>
              <a:ext uri="{FF2B5EF4-FFF2-40B4-BE49-F238E27FC236}">
                <a16:creationId xmlns:a16="http://schemas.microsoft.com/office/drawing/2014/main" id="{DDD838C3-4D48-44A1-BE1C-6F0A801B48C1}"/>
              </a:ext>
            </a:extLst>
          </p:cNvPr>
          <p:cNvSpPr>
            <a:spLocks noGrp="1"/>
          </p:cNvSpPr>
          <p:nvPr>
            <p:ph type="dt" sz="half" idx="10"/>
          </p:nvPr>
        </p:nvSpPr>
        <p:spPr/>
        <p:txBody>
          <a:bodyPr/>
          <a:lstStyle/>
          <a:p>
            <a:fld id="{A164A8CF-05AA-4455-B75B-758B07C764F9}" type="datetimeFigureOut">
              <a:rPr lang="en-GB" smtClean="0"/>
              <a:t>26/11/2020</a:t>
            </a:fld>
            <a:endParaRPr lang="en-GB"/>
          </a:p>
        </p:txBody>
      </p:sp>
      <p:sp>
        <p:nvSpPr>
          <p:cNvPr id="5" name="Plassholder for bunntekst 4">
            <a:extLst>
              <a:ext uri="{FF2B5EF4-FFF2-40B4-BE49-F238E27FC236}">
                <a16:creationId xmlns:a16="http://schemas.microsoft.com/office/drawing/2014/main" id="{2F76DF49-497A-4133-B5BF-9813DDAA26E0}"/>
              </a:ext>
            </a:extLst>
          </p:cNvPr>
          <p:cNvSpPr>
            <a:spLocks noGrp="1"/>
          </p:cNvSpPr>
          <p:nvPr>
            <p:ph type="ftr" sz="quarter" idx="11"/>
          </p:nvPr>
        </p:nvSpPr>
        <p:spPr/>
        <p:txBody>
          <a:bodyPr/>
          <a:lstStyle/>
          <a:p>
            <a:endParaRPr lang="en-GB"/>
          </a:p>
        </p:txBody>
      </p:sp>
      <p:sp>
        <p:nvSpPr>
          <p:cNvPr id="6" name="Plassholder for lysbildenummer 5">
            <a:extLst>
              <a:ext uri="{FF2B5EF4-FFF2-40B4-BE49-F238E27FC236}">
                <a16:creationId xmlns:a16="http://schemas.microsoft.com/office/drawing/2014/main" id="{3B9129C1-35BE-4492-BDE7-8D1A53A905F4}"/>
              </a:ext>
            </a:extLst>
          </p:cNvPr>
          <p:cNvSpPr>
            <a:spLocks noGrp="1"/>
          </p:cNvSpPr>
          <p:nvPr>
            <p:ph type="sldNum" sz="quarter" idx="12"/>
          </p:nvPr>
        </p:nvSpPr>
        <p:spPr/>
        <p:txBody>
          <a:bodyPr/>
          <a:lstStyle/>
          <a:p>
            <a:fld id="{05C5FD3F-C10B-41F0-91F6-33DA067FF44E}" type="slidenum">
              <a:rPr lang="en-GB" smtClean="0"/>
              <a:t>‹#›</a:t>
            </a:fld>
            <a:endParaRPr lang="en-GB"/>
          </a:p>
        </p:txBody>
      </p:sp>
    </p:spTree>
    <p:extLst>
      <p:ext uri="{BB962C8B-B14F-4D97-AF65-F5344CB8AC3E}">
        <p14:creationId xmlns:p14="http://schemas.microsoft.com/office/powerpoint/2010/main" val="28784594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a:extLst>
              <a:ext uri="{FF2B5EF4-FFF2-40B4-BE49-F238E27FC236}">
                <a16:creationId xmlns:a16="http://schemas.microsoft.com/office/drawing/2014/main" id="{A6F3FBFE-4876-4045-889A-33B1BFE5429E}"/>
              </a:ext>
            </a:extLst>
          </p:cNvPr>
          <p:cNvSpPr>
            <a:spLocks noGrp="1"/>
          </p:cNvSpPr>
          <p:nvPr>
            <p:ph type="title" orient="vert"/>
          </p:nvPr>
        </p:nvSpPr>
        <p:spPr>
          <a:xfrm>
            <a:off x="17447530" y="732286"/>
            <a:ext cx="5257115" cy="11619153"/>
          </a:xfrm>
        </p:spPr>
        <p:txBody>
          <a:bodyPr vert="eaVert"/>
          <a:lstStyle/>
          <a:p>
            <a:r>
              <a:rPr lang="nb-NO"/>
              <a:t>Klikk for å redigere tittelstil</a:t>
            </a:r>
            <a:endParaRPr lang="en-GB"/>
          </a:p>
        </p:txBody>
      </p:sp>
      <p:sp>
        <p:nvSpPr>
          <p:cNvPr id="3" name="Plassholder for loddrett tekst 2">
            <a:extLst>
              <a:ext uri="{FF2B5EF4-FFF2-40B4-BE49-F238E27FC236}">
                <a16:creationId xmlns:a16="http://schemas.microsoft.com/office/drawing/2014/main" id="{ED560B94-FC66-4004-92A3-B7880D8E1D86}"/>
              </a:ext>
            </a:extLst>
          </p:cNvPr>
          <p:cNvSpPr>
            <a:spLocks noGrp="1"/>
          </p:cNvSpPr>
          <p:nvPr>
            <p:ph type="body" orient="vert" idx="1"/>
          </p:nvPr>
        </p:nvSpPr>
        <p:spPr>
          <a:xfrm>
            <a:off x="1676184" y="732286"/>
            <a:ext cx="15364999" cy="11619153"/>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4" name="Plassholder for dato 3">
            <a:extLst>
              <a:ext uri="{FF2B5EF4-FFF2-40B4-BE49-F238E27FC236}">
                <a16:creationId xmlns:a16="http://schemas.microsoft.com/office/drawing/2014/main" id="{921FFAC4-BB4E-469C-8EE3-58C61826EF9C}"/>
              </a:ext>
            </a:extLst>
          </p:cNvPr>
          <p:cNvSpPr>
            <a:spLocks noGrp="1"/>
          </p:cNvSpPr>
          <p:nvPr>
            <p:ph type="dt" sz="half" idx="10"/>
          </p:nvPr>
        </p:nvSpPr>
        <p:spPr/>
        <p:txBody>
          <a:bodyPr/>
          <a:lstStyle/>
          <a:p>
            <a:fld id="{A164A8CF-05AA-4455-B75B-758B07C764F9}" type="datetimeFigureOut">
              <a:rPr lang="en-GB" smtClean="0"/>
              <a:t>26/11/2020</a:t>
            </a:fld>
            <a:endParaRPr lang="en-GB"/>
          </a:p>
        </p:txBody>
      </p:sp>
      <p:sp>
        <p:nvSpPr>
          <p:cNvPr id="5" name="Plassholder for bunntekst 4">
            <a:extLst>
              <a:ext uri="{FF2B5EF4-FFF2-40B4-BE49-F238E27FC236}">
                <a16:creationId xmlns:a16="http://schemas.microsoft.com/office/drawing/2014/main" id="{71ACAF79-8BF5-4192-815C-D9BDF55AAC95}"/>
              </a:ext>
            </a:extLst>
          </p:cNvPr>
          <p:cNvSpPr>
            <a:spLocks noGrp="1"/>
          </p:cNvSpPr>
          <p:nvPr>
            <p:ph type="ftr" sz="quarter" idx="11"/>
          </p:nvPr>
        </p:nvSpPr>
        <p:spPr/>
        <p:txBody>
          <a:bodyPr/>
          <a:lstStyle/>
          <a:p>
            <a:endParaRPr lang="en-GB"/>
          </a:p>
        </p:txBody>
      </p:sp>
      <p:sp>
        <p:nvSpPr>
          <p:cNvPr id="6" name="Plassholder for lysbildenummer 5">
            <a:extLst>
              <a:ext uri="{FF2B5EF4-FFF2-40B4-BE49-F238E27FC236}">
                <a16:creationId xmlns:a16="http://schemas.microsoft.com/office/drawing/2014/main" id="{7FE9ECCA-3118-47EE-9499-17E291E63520}"/>
              </a:ext>
            </a:extLst>
          </p:cNvPr>
          <p:cNvSpPr>
            <a:spLocks noGrp="1"/>
          </p:cNvSpPr>
          <p:nvPr>
            <p:ph type="sldNum" sz="quarter" idx="12"/>
          </p:nvPr>
        </p:nvSpPr>
        <p:spPr/>
        <p:txBody>
          <a:bodyPr/>
          <a:lstStyle/>
          <a:p>
            <a:fld id="{05C5FD3F-C10B-41F0-91F6-33DA067FF44E}" type="slidenum">
              <a:rPr lang="en-GB" smtClean="0"/>
              <a:t>‹#›</a:t>
            </a:fld>
            <a:endParaRPr lang="en-GB"/>
          </a:p>
        </p:txBody>
      </p:sp>
    </p:spTree>
    <p:extLst>
      <p:ext uri="{BB962C8B-B14F-4D97-AF65-F5344CB8AC3E}">
        <p14:creationId xmlns:p14="http://schemas.microsoft.com/office/powerpoint/2010/main" val="365089374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Tittellysbilde RØD">
    <p:spTree>
      <p:nvGrpSpPr>
        <p:cNvPr id="1" name=""/>
        <p:cNvGrpSpPr/>
        <p:nvPr/>
      </p:nvGrpSpPr>
      <p:grpSpPr>
        <a:xfrm>
          <a:off x="0" y="0"/>
          <a:ext cx="0" cy="0"/>
          <a:chOff x="0" y="0"/>
          <a:chExt cx="0" cy="0"/>
        </a:xfrm>
      </p:grpSpPr>
      <p:sp>
        <p:nvSpPr>
          <p:cNvPr id="19" name="Rektangel 8"/>
          <p:cNvSpPr/>
          <p:nvPr userDrawn="1"/>
        </p:nvSpPr>
        <p:spPr>
          <a:xfrm>
            <a:off x="0" y="3111149"/>
            <a:ext cx="24380825" cy="106032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56" tIns="91430" rIns="182856" bIns="91430" numCol="1" spcCol="0" rtlCol="0" fromWordArt="0" anchor="ctr" anchorCtr="0" forceAA="0" compatLnSpc="1">
            <a:prstTxWarp prst="textNoShape">
              <a:avLst/>
            </a:prstTxWarp>
            <a:noAutofit/>
          </a:bodyPr>
          <a:lstStyle/>
          <a:p>
            <a:pPr algn="ctr"/>
            <a:endParaRPr lang="nb-NO" sz="3601"/>
          </a:p>
        </p:txBody>
      </p:sp>
      <p:sp>
        <p:nvSpPr>
          <p:cNvPr id="4" name="Plassholder for dato 3"/>
          <p:cNvSpPr>
            <a:spLocks noGrp="1"/>
          </p:cNvSpPr>
          <p:nvPr>
            <p:ph type="dt" sz="half" idx="10"/>
          </p:nvPr>
        </p:nvSpPr>
        <p:spPr>
          <a:xfrm>
            <a:off x="17748891" y="12331345"/>
            <a:ext cx="3839500" cy="584775"/>
          </a:xfrm>
        </p:spPr>
        <p:txBody>
          <a:bodyPr>
            <a:spAutoFit/>
          </a:bodyPr>
          <a:lstStyle>
            <a:lvl1pPr>
              <a:defRPr>
                <a:solidFill>
                  <a:schemeClr val="bg1"/>
                </a:solidFill>
              </a:defRPr>
            </a:lvl1pPr>
          </a:lstStyle>
          <a:p>
            <a:fld id="{2F88B822-01D0-4E8C-B0A5-4D4EE916604E}" type="datetime1">
              <a:rPr lang="nb-NO" smtClean="0"/>
              <a:pPr/>
              <a:t>26.11.2020</a:t>
            </a:fld>
            <a:endParaRPr lang="nb-NO"/>
          </a:p>
        </p:txBody>
      </p:sp>
      <p:sp>
        <p:nvSpPr>
          <p:cNvPr id="6" name="Plassholder for lysbildenummer 5"/>
          <p:cNvSpPr>
            <a:spLocks noGrp="1"/>
          </p:cNvSpPr>
          <p:nvPr>
            <p:ph type="sldNum" sz="quarter" idx="12"/>
          </p:nvPr>
        </p:nvSpPr>
        <p:spPr>
          <a:xfrm>
            <a:off x="22368001" y="12331345"/>
            <a:ext cx="959875" cy="584775"/>
          </a:xfrm>
        </p:spPr>
        <p:txBody>
          <a:bodyPr>
            <a:spAutoFit/>
          </a:bodyPr>
          <a:lstStyle>
            <a:lvl1pPr>
              <a:defRPr>
                <a:solidFill>
                  <a:schemeClr val="bg1"/>
                </a:solidFill>
              </a:defRPr>
            </a:lvl1pPr>
          </a:lstStyle>
          <a:p>
            <a:fld id="{45D54F3E-5908-4C83-B5CA-2A5BDE9E6817}" type="slidenum">
              <a:rPr lang="nb-NO" smtClean="0"/>
              <a:pPr/>
              <a:t>‹#›</a:t>
            </a:fld>
            <a:endParaRPr lang="nb-NO"/>
          </a:p>
        </p:txBody>
      </p:sp>
      <p:sp>
        <p:nvSpPr>
          <p:cNvPr id="9" name="Tittel 1"/>
          <p:cNvSpPr>
            <a:spLocks noGrp="1"/>
          </p:cNvSpPr>
          <p:nvPr>
            <p:ph type="ctrTitle"/>
          </p:nvPr>
        </p:nvSpPr>
        <p:spPr>
          <a:xfrm>
            <a:off x="12190415" y="5120011"/>
            <a:ext cx="11137464" cy="2548351"/>
          </a:xfrm>
        </p:spPr>
        <p:txBody>
          <a:bodyPr wrap="square" anchor="b" anchorCtr="0">
            <a:spAutoFit/>
          </a:bodyPr>
          <a:lstStyle>
            <a:lvl1pPr algn="l">
              <a:defRPr sz="8533">
                <a:solidFill>
                  <a:schemeClr val="bg1"/>
                </a:solidFill>
              </a:defRPr>
            </a:lvl1pPr>
          </a:lstStyle>
          <a:p>
            <a:r>
              <a:rPr lang="en-US"/>
              <a:t>Click to edit Master title style</a:t>
            </a:r>
            <a:endParaRPr lang="nb-NO"/>
          </a:p>
        </p:txBody>
      </p:sp>
      <p:sp>
        <p:nvSpPr>
          <p:cNvPr id="10" name="Undertittel 2"/>
          <p:cNvSpPr>
            <a:spLocks noGrp="1"/>
          </p:cNvSpPr>
          <p:nvPr>
            <p:ph type="subTitle" idx="1"/>
          </p:nvPr>
        </p:nvSpPr>
        <p:spPr>
          <a:xfrm>
            <a:off x="12190415" y="8412784"/>
            <a:ext cx="11137464" cy="830933"/>
          </a:xfrm>
        </p:spPr>
        <p:txBody>
          <a:bodyPr wrap="square">
            <a:spAutoFit/>
          </a:bodyPr>
          <a:lstStyle>
            <a:lvl1pPr marL="0" indent="0" algn="l">
              <a:buNone/>
              <a:defRPr sz="5333">
                <a:solidFill>
                  <a:schemeClr val="bg1"/>
                </a:solidFill>
              </a:defRPr>
            </a:lvl1pPr>
            <a:lvl2pPr marL="685661" indent="0" algn="ctr">
              <a:buNone/>
              <a:defRPr sz="3000"/>
            </a:lvl2pPr>
            <a:lvl3pPr marL="1371328" indent="0" algn="ctr">
              <a:buNone/>
              <a:defRPr sz="2702"/>
            </a:lvl3pPr>
            <a:lvl4pPr marL="2056989" indent="0" algn="ctr">
              <a:buNone/>
              <a:defRPr sz="2400"/>
            </a:lvl4pPr>
            <a:lvl5pPr marL="2742651" indent="0" algn="ctr">
              <a:buNone/>
              <a:defRPr sz="2400"/>
            </a:lvl5pPr>
            <a:lvl6pPr marL="3428314" indent="0" algn="ctr">
              <a:buNone/>
              <a:defRPr sz="2400"/>
            </a:lvl6pPr>
            <a:lvl7pPr marL="4113979" indent="0" algn="ctr">
              <a:buNone/>
              <a:defRPr sz="2400"/>
            </a:lvl7pPr>
            <a:lvl8pPr marL="4799640" indent="0" algn="ctr">
              <a:buNone/>
              <a:defRPr sz="2400"/>
            </a:lvl8pPr>
            <a:lvl9pPr marL="5485303" indent="0" algn="ctr">
              <a:buNone/>
              <a:defRPr sz="2400"/>
            </a:lvl9pPr>
          </a:lstStyle>
          <a:p>
            <a:r>
              <a:rPr lang="en-US"/>
              <a:t>Click to edit Master subtitle style</a:t>
            </a:r>
            <a:endParaRPr lang="nb-NO"/>
          </a:p>
        </p:txBody>
      </p:sp>
      <p:pic>
        <p:nvPicPr>
          <p:cNvPr id="8" name="Bilde 7">
            <a:extLst>
              <a:ext uri="{FF2B5EF4-FFF2-40B4-BE49-F238E27FC236}">
                <a16:creationId xmlns:a16="http://schemas.microsoft.com/office/drawing/2014/main" id="{47A22E56-8378-4939-A2BD-893D50C10BA9}"/>
              </a:ext>
            </a:extLst>
          </p:cNvPr>
          <p:cNvPicPr>
            <a:picLocks noChangeAspect="1"/>
          </p:cNvPicPr>
          <p:nvPr userDrawn="1"/>
        </p:nvPicPr>
        <p:blipFill>
          <a:blip r:embed="rId2"/>
          <a:srcRect/>
          <a:stretch/>
        </p:blipFill>
        <p:spPr>
          <a:xfrm>
            <a:off x="4349047" y="816341"/>
            <a:ext cx="3231101" cy="1328612"/>
          </a:xfrm>
          <a:prstGeom prst="rect">
            <a:avLst/>
          </a:prstGeom>
        </p:spPr>
      </p:pic>
      <p:pic>
        <p:nvPicPr>
          <p:cNvPr id="12" name="Bilde 11" descr="Et bilde som inneholder tegning&#10;&#10;Automatisk generert beskrivelse">
            <a:extLst>
              <a:ext uri="{FF2B5EF4-FFF2-40B4-BE49-F238E27FC236}">
                <a16:creationId xmlns:a16="http://schemas.microsoft.com/office/drawing/2014/main" id="{6473A373-99A7-4329-8FC2-FCB152FAAA47}"/>
              </a:ext>
            </a:extLst>
          </p:cNvPr>
          <p:cNvPicPr>
            <a:picLocks noChangeAspect="1"/>
          </p:cNvPicPr>
          <p:nvPr userDrawn="1"/>
        </p:nvPicPr>
        <p:blipFill>
          <a:blip r:embed="rId3"/>
          <a:stretch>
            <a:fillRect/>
          </a:stretch>
        </p:blipFill>
        <p:spPr>
          <a:xfrm>
            <a:off x="629811" y="971474"/>
            <a:ext cx="2846107" cy="985334"/>
          </a:xfrm>
          <a:prstGeom prst="rect">
            <a:avLst/>
          </a:prstGeom>
        </p:spPr>
      </p:pic>
    </p:spTree>
    <p:extLst>
      <p:ext uri="{BB962C8B-B14F-4D97-AF65-F5344CB8AC3E}">
        <p14:creationId xmlns:p14="http://schemas.microsoft.com/office/powerpoint/2010/main" val="991595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photo">
    <p:spTree>
      <p:nvGrpSpPr>
        <p:cNvPr id="1" name=""/>
        <p:cNvGrpSpPr/>
        <p:nvPr/>
      </p:nvGrpSpPr>
      <p:grpSpPr>
        <a:xfrm>
          <a:off x="0" y="0"/>
          <a:ext cx="0" cy="0"/>
          <a:chOff x="0" y="0"/>
          <a:chExt cx="0" cy="0"/>
        </a:xfrm>
      </p:grpSpPr>
      <p:sp>
        <p:nvSpPr>
          <p:cNvPr id="7" name="Rektangel 6"/>
          <p:cNvSpPr/>
          <p:nvPr userDrawn="1"/>
        </p:nvSpPr>
        <p:spPr>
          <a:xfrm>
            <a:off x="14689837" y="-1"/>
            <a:ext cx="9690988"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14689837" y="-1"/>
            <a:ext cx="9690988" cy="13714413"/>
          </a:xfrm>
        </p:spPr>
        <p:txBody>
          <a:bodyPr/>
          <a:lstStyle>
            <a:lvl1pPr>
              <a:defRPr/>
            </a:lvl1pPr>
          </a:lstStyle>
          <a:p>
            <a:r>
              <a:rPr lang="en-GB"/>
              <a:t>Click the icon to add picture</a:t>
            </a:r>
          </a:p>
        </p:txBody>
      </p:sp>
      <p:sp>
        <p:nvSpPr>
          <p:cNvPr id="2" name="Tittel 1"/>
          <p:cNvSpPr>
            <a:spLocks noGrp="1"/>
          </p:cNvSpPr>
          <p:nvPr>
            <p:ph type="title" hasCustomPrompt="1"/>
          </p:nvPr>
        </p:nvSpPr>
        <p:spPr>
          <a:xfrm>
            <a:off x="1260387" y="1097394"/>
            <a:ext cx="12277305" cy="1077218"/>
          </a:xfrm>
        </p:spPr>
        <p:txBody>
          <a:bodyPr/>
          <a:lstStyle>
            <a:lvl1pPr>
              <a:defRPr>
                <a:solidFill>
                  <a:srgbClr val="002060"/>
                </a:solidFill>
              </a:defRPr>
            </a:lvl1pPr>
          </a:lstStyle>
          <a:p>
            <a:r>
              <a:rPr lang="nb-NO" err="1"/>
              <a:t>Click</a:t>
            </a:r>
            <a:r>
              <a:rPr lang="nb-NO"/>
              <a:t> to </a:t>
            </a:r>
            <a:r>
              <a:rPr lang="nb-NO" err="1"/>
              <a:t>add</a:t>
            </a:r>
            <a:r>
              <a:rPr lang="nb-NO"/>
              <a:t> </a:t>
            </a:r>
            <a:r>
              <a:rPr lang="nb-NO" err="1"/>
              <a:t>title</a:t>
            </a:r>
            <a:endParaRPr lang="nb-NO"/>
          </a:p>
        </p:txBody>
      </p:sp>
      <p:sp>
        <p:nvSpPr>
          <p:cNvPr id="8" name="Plassholder for innhold 2"/>
          <p:cNvSpPr>
            <a:spLocks noGrp="1"/>
          </p:cNvSpPr>
          <p:nvPr>
            <p:ph idx="1" hasCustomPrompt="1"/>
          </p:nvPr>
        </p:nvSpPr>
        <p:spPr>
          <a:xfrm>
            <a:off x="1260387" y="3091543"/>
            <a:ext cx="12277306" cy="9187986"/>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9" name="Plassholder for tekst 8"/>
          <p:cNvSpPr>
            <a:spLocks noGrp="1"/>
          </p:cNvSpPr>
          <p:nvPr>
            <p:ph type="body" sz="quarter" idx="11" hasCustomPrompt="1"/>
          </p:nvPr>
        </p:nvSpPr>
        <p:spPr>
          <a:xfrm>
            <a:off x="1259560" y="2630802"/>
            <a:ext cx="12277305" cy="461665"/>
          </a:xfrm>
        </p:spPr>
        <p:txBody>
          <a:bodyPr wrap="square">
            <a:spAutoFit/>
          </a:bodyPr>
          <a:lstStyle>
            <a:lvl1pPr marL="0" indent="0">
              <a:buNone/>
              <a:defRPr b="1">
                <a:solidFill>
                  <a:srgbClr val="002060"/>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878700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text and photo red">
    <p:spTree>
      <p:nvGrpSpPr>
        <p:cNvPr id="1" name=""/>
        <p:cNvGrpSpPr/>
        <p:nvPr/>
      </p:nvGrpSpPr>
      <p:grpSpPr>
        <a:xfrm>
          <a:off x="0" y="0"/>
          <a:ext cx="0" cy="0"/>
          <a:chOff x="0" y="0"/>
          <a:chExt cx="0" cy="0"/>
        </a:xfrm>
      </p:grpSpPr>
      <p:sp>
        <p:nvSpPr>
          <p:cNvPr id="7" name="Rektangel 6"/>
          <p:cNvSpPr/>
          <p:nvPr userDrawn="1"/>
        </p:nvSpPr>
        <p:spPr>
          <a:xfrm>
            <a:off x="14689837" y="-1"/>
            <a:ext cx="9690988"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14689837" y="-1"/>
            <a:ext cx="9690988" cy="13714413"/>
          </a:xfrm>
        </p:spPr>
        <p:txBody>
          <a:bodyPr/>
          <a:lstStyle>
            <a:lvl1pPr>
              <a:defRPr/>
            </a:lvl1pPr>
          </a:lstStyle>
          <a:p>
            <a:r>
              <a:rPr lang="en-GB"/>
              <a:t>Click the icon to add picture</a:t>
            </a:r>
          </a:p>
        </p:txBody>
      </p:sp>
      <p:sp>
        <p:nvSpPr>
          <p:cNvPr id="2" name="Tittel 1"/>
          <p:cNvSpPr>
            <a:spLocks noGrp="1"/>
          </p:cNvSpPr>
          <p:nvPr>
            <p:ph type="title" hasCustomPrompt="1"/>
          </p:nvPr>
        </p:nvSpPr>
        <p:spPr>
          <a:xfrm>
            <a:off x="1260387" y="1097394"/>
            <a:ext cx="12277305" cy="1077218"/>
          </a:xfrm>
        </p:spPr>
        <p:txBody>
          <a:bodyPr/>
          <a:lstStyle>
            <a:lvl1pPr>
              <a:defRPr>
                <a:solidFill>
                  <a:schemeClr val="accent2"/>
                </a:solidFill>
              </a:defRPr>
            </a:lvl1pPr>
          </a:lstStyle>
          <a:p>
            <a:r>
              <a:rPr lang="nb-NO" err="1"/>
              <a:t>Click</a:t>
            </a:r>
            <a:r>
              <a:rPr lang="nb-NO"/>
              <a:t> to </a:t>
            </a:r>
            <a:r>
              <a:rPr lang="nb-NO" err="1"/>
              <a:t>add</a:t>
            </a:r>
            <a:r>
              <a:rPr lang="nb-NO"/>
              <a:t> </a:t>
            </a:r>
            <a:r>
              <a:rPr lang="nb-NO" err="1"/>
              <a:t>title</a:t>
            </a:r>
            <a:endParaRPr lang="nb-NO"/>
          </a:p>
        </p:txBody>
      </p:sp>
      <p:sp>
        <p:nvSpPr>
          <p:cNvPr id="8" name="Plassholder for innhold 2"/>
          <p:cNvSpPr>
            <a:spLocks noGrp="1"/>
          </p:cNvSpPr>
          <p:nvPr>
            <p:ph idx="1" hasCustomPrompt="1"/>
          </p:nvPr>
        </p:nvSpPr>
        <p:spPr>
          <a:xfrm>
            <a:off x="1260387" y="3091543"/>
            <a:ext cx="12277306" cy="9187986"/>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9" name="Plassholder for tekst 8"/>
          <p:cNvSpPr>
            <a:spLocks noGrp="1"/>
          </p:cNvSpPr>
          <p:nvPr>
            <p:ph type="body" sz="quarter" idx="11" hasCustomPrompt="1"/>
          </p:nvPr>
        </p:nvSpPr>
        <p:spPr>
          <a:xfrm>
            <a:off x="1259560" y="2630802"/>
            <a:ext cx="12277305" cy="461665"/>
          </a:xfrm>
        </p:spPr>
        <p:txBody>
          <a:bodyPr wrap="square">
            <a:spAutoFit/>
          </a:bodyPr>
          <a:lstStyle>
            <a:lvl1pPr marL="0" indent="0">
              <a:buNone/>
              <a:defRPr b="1">
                <a:solidFill>
                  <a:schemeClr val="accent2"/>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1532741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photo">
    <p:spTree>
      <p:nvGrpSpPr>
        <p:cNvPr id="1" name=""/>
        <p:cNvGrpSpPr/>
        <p:nvPr/>
      </p:nvGrpSpPr>
      <p:grpSpPr>
        <a:xfrm>
          <a:off x="0" y="0"/>
          <a:ext cx="0" cy="0"/>
          <a:chOff x="0" y="0"/>
          <a:chExt cx="0" cy="0"/>
        </a:xfrm>
      </p:grpSpPr>
      <p:sp>
        <p:nvSpPr>
          <p:cNvPr id="7" name="Rektangel 6"/>
          <p:cNvSpPr/>
          <p:nvPr userDrawn="1"/>
        </p:nvSpPr>
        <p:spPr>
          <a:xfrm>
            <a:off x="5742718" y="-1"/>
            <a:ext cx="18638107"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5742717" y="-1"/>
            <a:ext cx="18638107" cy="13714413"/>
          </a:xfrm>
        </p:spPr>
        <p:txBody>
          <a:bodyPr/>
          <a:lstStyle>
            <a:lvl1pPr>
              <a:defRPr/>
            </a:lvl1pPr>
          </a:lstStyle>
          <a:p>
            <a:r>
              <a:rPr lang="en-GB"/>
              <a:t>Click the icon to add picture</a:t>
            </a:r>
          </a:p>
        </p:txBody>
      </p:sp>
      <p:sp>
        <p:nvSpPr>
          <p:cNvPr id="10" name="Plassholder for innhold 2"/>
          <p:cNvSpPr>
            <a:spLocks noGrp="1"/>
          </p:cNvSpPr>
          <p:nvPr>
            <p:ph idx="11" hasCustomPrompt="1"/>
          </p:nvPr>
        </p:nvSpPr>
        <p:spPr>
          <a:xfrm>
            <a:off x="1260386" y="1629141"/>
            <a:ext cx="4010673" cy="10650388"/>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11" name="Plassholder for tekst 8"/>
          <p:cNvSpPr>
            <a:spLocks noGrp="1"/>
          </p:cNvSpPr>
          <p:nvPr>
            <p:ph type="body" sz="quarter" idx="12" hasCustomPrompt="1"/>
          </p:nvPr>
        </p:nvSpPr>
        <p:spPr>
          <a:xfrm>
            <a:off x="1259560" y="1168400"/>
            <a:ext cx="4010673" cy="461665"/>
          </a:xfrm>
        </p:spPr>
        <p:txBody>
          <a:bodyPr wrap="square">
            <a:spAutoFit/>
          </a:bodyPr>
          <a:lstStyle>
            <a:lvl1pPr marL="0" indent="0">
              <a:buNone/>
              <a:defRPr b="1">
                <a:solidFill>
                  <a:schemeClr val="accent1"/>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2227736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hoto red">
    <p:spTree>
      <p:nvGrpSpPr>
        <p:cNvPr id="1" name=""/>
        <p:cNvGrpSpPr/>
        <p:nvPr/>
      </p:nvGrpSpPr>
      <p:grpSpPr>
        <a:xfrm>
          <a:off x="0" y="0"/>
          <a:ext cx="0" cy="0"/>
          <a:chOff x="0" y="0"/>
          <a:chExt cx="0" cy="0"/>
        </a:xfrm>
      </p:grpSpPr>
      <p:sp>
        <p:nvSpPr>
          <p:cNvPr id="7" name="Rektangel 6"/>
          <p:cNvSpPr/>
          <p:nvPr userDrawn="1"/>
        </p:nvSpPr>
        <p:spPr>
          <a:xfrm>
            <a:off x="5742718" y="-1"/>
            <a:ext cx="18638107"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5742717" y="-1"/>
            <a:ext cx="18638107" cy="13714413"/>
          </a:xfrm>
        </p:spPr>
        <p:txBody>
          <a:bodyPr/>
          <a:lstStyle>
            <a:lvl1pPr>
              <a:defRPr/>
            </a:lvl1pPr>
          </a:lstStyle>
          <a:p>
            <a:r>
              <a:rPr lang="en-GB"/>
              <a:t>Click the icon to add picture</a:t>
            </a:r>
          </a:p>
        </p:txBody>
      </p:sp>
      <p:sp>
        <p:nvSpPr>
          <p:cNvPr id="10" name="Plassholder for innhold 2"/>
          <p:cNvSpPr>
            <a:spLocks noGrp="1"/>
          </p:cNvSpPr>
          <p:nvPr>
            <p:ph idx="11" hasCustomPrompt="1"/>
          </p:nvPr>
        </p:nvSpPr>
        <p:spPr>
          <a:xfrm>
            <a:off x="1260386" y="1629141"/>
            <a:ext cx="4010673" cy="10650388"/>
          </a:xfrm>
        </p:spPr>
        <p:txBody>
          <a:body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11" name="Plassholder for tekst 8"/>
          <p:cNvSpPr>
            <a:spLocks noGrp="1"/>
          </p:cNvSpPr>
          <p:nvPr>
            <p:ph type="body" sz="quarter" idx="12" hasCustomPrompt="1"/>
          </p:nvPr>
        </p:nvSpPr>
        <p:spPr>
          <a:xfrm>
            <a:off x="1259560" y="1168400"/>
            <a:ext cx="4010673" cy="461665"/>
          </a:xfrm>
        </p:spPr>
        <p:txBody>
          <a:bodyPr wrap="square">
            <a:spAutoFit/>
          </a:bodyPr>
          <a:lstStyle>
            <a:lvl1pPr marL="0" indent="0">
              <a:buNone/>
              <a:defRPr b="1">
                <a:solidFill>
                  <a:schemeClr val="accent2"/>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2744334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rge photo">
    <p:bg>
      <p:bgPr>
        <a:blipFill>
          <a:blip r:embed="rId2"/>
          <a:stretch>
            <a:fillRect/>
          </a:stretch>
        </a:blipFill>
        <a:effectLst/>
      </p:bgPr>
    </p:bg>
    <p:spTree>
      <p:nvGrpSpPr>
        <p:cNvPr id="1" name=""/>
        <p:cNvGrpSpPr/>
        <p:nvPr/>
      </p:nvGrpSpPr>
      <p:grpSpPr>
        <a:xfrm>
          <a:off x="0" y="0"/>
          <a:ext cx="0" cy="0"/>
          <a:chOff x="0" y="0"/>
          <a:chExt cx="0" cy="0"/>
        </a:xfrm>
      </p:grpSpPr>
      <p:sp>
        <p:nvSpPr>
          <p:cNvPr id="41"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2"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3"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4"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5"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6"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7"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8"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9"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0"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1"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211133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5" Type="http://schemas.openxmlformats.org/officeDocument/2006/relationships/theme" Target="../theme/theme2.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24" Type="http://schemas.openxmlformats.org/officeDocument/2006/relationships/slideLayout" Target="../slideLayouts/slideLayout45.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23" Type="http://schemas.openxmlformats.org/officeDocument/2006/relationships/slideLayout" Target="../slideLayouts/slideLayout44.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1260386" y="1097394"/>
            <a:ext cx="21861705" cy="1077218"/>
          </a:xfrm>
          <a:prstGeom prst="rect">
            <a:avLst/>
          </a:prstGeom>
        </p:spPr>
        <p:txBody>
          <a:bodyPr vert="horz" wrap="square" lIns="0" tIns="0" rIns="0" bIns="0" rtlCol="0" anchor="ctr">
            <a:spAutoFit/>
          </a:bodyPr>
          <a:lstStyle/>
          <a:p>
            <a:r>
              <a:rPr lang="nb-NO" err="1"/>
              <a:t>Click</a:t>
            </a:r>
            <a:r>
              <a:rPr lang="nb-NO"/>
              <a:t> to </a:t>
            </a:r>
            <a:r>
              <a:rPr lang="nb-NO" err="1"/>
              <a:t>add</a:t>
            </a:r>
            <a:r>
              <a:rPr lang="nb-NO"/>
              <a:t> </a:t>
            </a:r>
            <a:r>
              <a:rPr lang="nb-NO" err="1"/>
              <a:t>title</a:t>
            </a:r>
            <a:endParaRPr lang="nb-NO"/>
          </a:p>
        </p:txBody>
      </p:sp>
      <p:sp>
        <p:nvSpPr>
          <p:cNvPr id="3" name="Plassholder for tekst 2"/>
          <p:cNvSpPr>
            <a:spLocks noGrp="1"/>
          </p:cNvSpPr>
          <p:nvPr>
            <p:ph type="body" idx="1"/>
          </p:nvPr>
        </p:nvSpPr>
        <p:spPr>
          <a:xfrm>
            <a:off x="1260386" y="2647950"/>
            <a:ext cx="21861705" cy="9631579"/>
          </a:xfrm>
          <a:prstGeom prst="rect">
            <a:avLst/>
          </a:prstGeom>
        </p:spPr>
        <p:txBody>
          <a:bodyPr vert="horz" lIns="0" tIns="0" rIns="0" bIns="0" rtlCol="0">
            <a:normAutofit/>
          </a:bodyPr>
          <a:lstStyle/>
          <a:p>
            <a:pPr lvl="0"/>
            <a:r>
              <a:rPr lang="nb-NO" err="1"/>
              <a:t>Click</a:t>
            </a:r>
            <a:r>
              <a:rPr lang="nb-NO"/>
              <a:t> to </a:t>
            </a:r>
            <a:r>
              <a:rPr lang="nb-NO" err="1"/>
              <a:t>add</a:t>
            </a:r>
            <a:r>
              <a:rPr lang="nb-NO"/>
              <a:t> </a:t>
            </a:r>
            <a:r>
              <a:rPr lang="nb-NO" err="1"/>
              <a:t>text</a:t>
            </a:r>
            <a:endParaRPr lang="nb-NO"/>
          </a:p>
          <a:p>
            <a:pPr lvl="1"/>
            <a:r>
              <a:rPr lang="nb-NO"/>
              <a:t>Second level</a:t>
            </a:r>
          </a:p>
          <a:p>
            <a:pPr lvl="2"/>
            <a:r>
              <a:rPr lang="nb-NO"/>
              <a:t>Third level</a:t>
            </a:r>
          </a:p>
          <a:p>
            <a:pPr lvl="3"/>
            <a:r>
              <a:rPr lang="nb-NO"/>
              <a:t>Fourth level</a:t>
            </a:r>
          </a:p>
          <a:p>
            <a:pPr lvl="4"/>
            <a:r>
              <a:rPr lang="nb-NO"/>
              <a:t>Fifth level</a:t>
            </a:r>
          </a:p>
        </p:txBody>
      </p:sp>
      <p:sp>
        <p:nvSpPr>
          <p:cNvPr id="29" name="Rectangle 5"/>
          <p:cNvSpPr>
            <a:spLocks noChangeArrowheads="1"/>
          </p:cNvSpPr>
          <p:nvPr userDrawn="1"/>
        </p:nvSpPr>
        <p:spPr bwMode="auto">
          <a:xfrm>
            <a:off x="1906588" y="12903932"/>
            <a:ext cx="155575" cy="161925"/>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 name="Rectangle 7"/>
          <p:cNvSpPr>
            <a:spLocks noChangeArrowheads="1"/>
          </p:cNvSpPr>
          <p:nvPr userDrawn="1"/>
        </p:nvSpPr>
        <p:spPr bwMode="auto">
          <a:xfrm>
            <a:off x="1277938" y="12903932"/>
            <a:ext cx="155575" cy="319088"/>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2"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 name="Rectangle 10"/>
          <p:cNvSpPr>
            <a:spLocks noChangeArrowheads="1"/>
          </p:cNvSpPr>
          <p:nvPr userDrawn="1"/>
        </p:nvSpPr>
        <p:spPr bwMode="auto">
          <a:xfrm>
            <a:off x="2455863" y="12903932"/>
            <a:ext cx="153988" cy="319088"/>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 name="Rectangle 12"/>
          <p:cNvSpPr>
            <a:spLocks noChangeArrowheads="1"/>
          </p:cNvSpPr>
          <p:nvPr userDrawn="1"/>
        </p:nvSpPr>
        <p:spPr bwMode="auto">
          <a:xfrm>
            <a:off x="1747838" y="12589607"/>
            <a:ext cx="158750" cy="476250"/>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 name="Line 13"/>
          <p:cNvSpPr>
            <a:spLocks noChangeShapeType="1"/>
          </p:cNvSpPr>
          <p:nvPr userDrawn="1"/>
        </p:nvSpPr>
        <p:spPr bwMode="auto">
          <a:xfrm>
            <a:off x="2062163" y="13065857"/>
            <a:ext cx="393700" cy="0"/>
          </a:xfrm>
          <a:prstGeom prst="line">
            <a:avLst/>
          </a:prstGeom>
          <a:noFill/>
          <a:ln w="19050" cap="rnd">
            <a:solidFill>
              <a:srgbClr val="1D1E1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8" name="Line 14"/>
          <p:cNvSpPr>
            <a:spLocks noChangeShapeType="1"/>
          </p:cNvSpPr>
          <p:nvPr userDrawn="1"/>
        </p:nvSpPr>
        <p:spPr bwMode="auto">
          <a:xfrm>
            <a:off x="2924175" y="13065857"/>
            <a:ext cx="21443950" cy="0"/>
          </a:xfrm>
          <a:prstGeom prst="line">
            <a:avLst/>
          </a:prstGeom>
          <a:noFill/>
          <a:ln w="19050" cap="rnd">
            <a:solidFill>
              <a:srgbClr val="1D1E1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9" name="Line 15"/>
          <p:cNvSpPr>
            <a:spLocks noChangeShapeType="1"/>
          </p:cNvSpPr>
          <p:nvPr userDrawn="1"/>
        </p:nvSpPr>
        <p:spPr bwMode="auto">
          <a:xfrm>
            <a:off x="6350" y="13065857"/>
            <a:ext cx="1271588" cy="0"/>
          </a:xfrm>
          <a:prstGeom prst="line">
            <a:avLst/>
          </a:prstGeom>
          <a:noFill/>
          <a:ln w="19050" cap="rnd">
            <a:solidFill>
              <a:srgbClr val="1D1E1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81235484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0" r:id="rId3"/>
    <p:sldLayoutId id="2147483664" r:id="rId4"/>
    <p:sldLayoutId id="2147483657" r:id="rId5"/>
    <p:sldLayoutId id="2147483665" r:id="rId6"/>
    <p:sldLayoutId id="2147483658" r:id="rId7"/>
    <p:sldLayoutId id="2147483666" r:id="rId8"/>
    <p:sldLayoutId id="2147483659" r:id="rId9"/>
    <p:sldLayoutId id="2147483660" r:id="rId10"/>
    <p:sldLayoutId id="2147483667" r:id="rId11"/>
    <p:sldLayoutId id="2147483661" r:id="rId12"/>
    <p:sldLayoutId id="2147483668" r:id="rId13"/>
    <p:sldLayoutId id="2147483651" r:id="rId14"/>
    <p:sldLayoutId id="2147483669" r:id="rId15"/>
    <p:sldLayoutId id="2147483670" r:id="rId16"/>
    <p:sldLayoutId id="2147483654" r:id="rId17"/>
    <p:sldLayoutId id="2147483663" r:id="rId18"/>
    <p:sldLayoutId id="2147483696" r:id="rId19"/>
    <p:sldLayoutId id="2147483697" r:id="rId20"/>
    <p:sldLayoutId id="2147483698" r:id="rId21"/>
  </p:sldLayoutIdLst>
  <p:hf sldNum="0" hdr="0" ftr="0"/>
  <p:txStyles>
    <p:title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p:titleStyle>
    <p:body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p:bodyStyle>
    <p:otherStyle>
      <a:defPPr>
        <a:defRPr lang="en-US"/>
      </a:defPPr>
      <a:lvl1pPr marL="0" algn="l" defTabSz="1828526" rtl="0" eaLnBrk="1" latinLnBrk="0" hangingPunct="1">
        <a:defRPr sz="3599" kern="1200">
          <a:solidFill>
            <a:schemeClr val="tx1"/>
          </a:solidFill>
          <a:latin typeface="+mn-lt"/>
          <a:ea typeface="+mn-ea"/>
          <a:cs typeface="+mn-cs"/>
        </a:defRPr>
      </a:lvl1pPr>
      <a:lvl2pPr marL="914263" algn="l" defTabSz="1828526" rtl="0" eaLnBrk="1" latinLnBrk="0" hangingPunct="1">
        <a:defRPr sz="3599" kern="1200">
          <a:solidFill>
            <a:schemeClr val="tx1"/>
          </a:solidFill>
          <a:latin typeface="+mn-lt"/>
          <a:ea typeface="+mn-ea"/>
          <a:cs typeface="+mn-cs"/>
        </a:defRPr>
      </a:lvl2pPr>
      <a:lvl3pPr marL="1828526" algn="l" defTabSz="1828526" rtl="0" eaLnBrk="1" latinLnBrk="0" hangingPunct="1">
        <a:defRPr sz="3599" kern="1200">
          <a:solidFill>
            <a:schemeClr val="tx1"/>
          </a:solidFill>
          <a:latin typeface="+mn-lt"/>
          <a:ea typeface="+mn-ea"/>
          <a:cs typeface="+mn-cs"/>
        </a:defRPr>
      </a:lvl3pPr>
      <a:lvl4pPr marL="2742789" algn="l" defTabSz="1828526" rtl="0" eaLnBrk="1" latinLnBrk="0" hangingPunct="1">
        <a:defRPr sz="3599" kern="1200">
          <a:solidFill>
            <a:schemeClr val="tx1"/>
          </a:solidFill>
          <a:latin typeface="+mn-lt"/>
          <a:ea typeface="+mn-ea"/>
          <a:cs typeface="+mn-cs"/>
        </a:defRPr>
      </a:lvl4pPr>
      <a:lvl5pPr marL="3657051" algn="l" defTabSz="1828526" rtl="0" eaLnBrk="1" latinLnBrk="0" hangingPunct="1">
        <a:defRPr sz="3599" kern="1200">
          <a:solidFill>
            <a:schemeClr val="tx1"/>
          </a:solidFill>
          <a:latin typeface="+mn-lt"/>
          <a:ea typeface="+mn-ea"/>
          <a:cs typeface="+mn-cs"/>
        </a:defRPr>
      </a:lvl5pPr>
      <a:lvl6pPr marL="4571314" algn="l" defTabSz="1828526" rtl="0" eaLnBrk="1" latinLnBrk="0" hangingPunct="1">
        <a:defRPr sz="3599" kern="1200">
          <a:solidFill>
            <a:schemeClr val="tx1"/>
          </a:solidFill>
          <a:latin typeface="+mn-lt"/>
          <a:ea typeface="+mn-ea"/>
          <a:cs typeface="+mn-cs"/>
        </a:defRPr>
      </a:lvl6pPr>
      <a:lvl7pPr marL="5485577" algn="l" defTabSz="1828526" rtl="0" eaLnBrk="1" latinLnBrk="0" hangingPunct="1">
        <a:defRPr sz="3599" kern="1200">
          <a:solidFill>
            <a:schemeClr val="tx1"/>
          </a:solidFill>
          <a:latin typeface="+mn-lt"/>
          <a:ea typeface="+mn-ea"/>
          <a:cs typeface="+mn-cs"/>
        </a:defRPr>
      </a:lvl7pPr>
      <a:lvl8pPr marL="6399840" algn="l" defTabSz="1828526" rtl="0" eaLnBrk="1" latinLnBrk="0" hangingPunct="1">
        <a:defRPr sz="3599" kern="1200">
          <a:solidFill>
            <a:schemeClr val="tx1"/>
          </a:solidFill>
          <a:latin typeface="+mn-lt"/>
          <a:ea typeface="+mn-ea"/>
          <a:cs typeface="+mn-cs"/>
        </a:defRPr>
      </a:lvl8pPr>
      <a:lvl9pPr marL="7314103" algn="l" defTabSz="1828526" rtl="0" eaLnBrk="1" latinLnBrk="0" hangingPunct="1">
        <a:defRPr sz="359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59CA1B18-1E90-4BA5-A274-DFC1F619B010}"/>
              </a:ext>
            </a:extLst>
          </p:cNvPr>
          <p:cNvSpPr>
            <a:spLocks noGrp="1"/>
          </p:cNvSpPr>
          <p:nvPr>
            <p:ph type="title"/>
          </p:nvPr>
        </p:nvSpPr>
        <p:spPr>
          <a:xfrm>
            <a:off x="1676182" y="732286"/>
            <a:ext cx="21028462" cy="2649759"/>
          </a:xfrm>
          <a:prstGeom prst="rect">
            <a:avLst/>
          </a:prstGeom>
        </p:spPr>
        <p:txBody>
          <a:bodyPr vert="horz" lIns="91440" tIns="45720" rIns="91440" bIns="45720" rtlCol="0" anchor="ctr">
            <a:normAutofit/>
          </a:bodyPr>
          <a:lstStyle/>
          <a:p>
            <a:r>
              <a:rPr lang="nb-NO"/>
              <a:t>Klikk for å redigere tittelstil</a:t>
            </a:r>
            <a:endParaRPr lang="en-GB"/>
          </a:p>
        </p:txBody>
      </p:sp>
      <p:sp>
        <p:nvSpPr>
          <p:cNvPr id="3" name="Plassholder for tekst 2">
            <a:extLst>
              <a:ext uri="{FF2B5EF4-FFF2-40B4-BE49-F238E27FC236}">
                <a16:creationId xmlns:a16="http://schemas.microsoft.com/office/drawing/2014/main" id="{3BDBB04F-C423-492D-9D28-0ECC3B00CDF9}"/>
              </a:ext>
            </a:extLst>
          </p:cNvPr>
          <p:cNvSpPr>
            <a:spLocks noGrp="1"/>
          </p:cNvSpPr>
          <p:nvPr>
            <p:ph type="body" idx="1"/>
          </p:nvPr>
        </p:nvSpPr>
        <p:spPr>
          <a:xfrm>
            <a:off x="1676182" y="3652947"/>
            <a:ext cx="21028462" cy="8698491"/>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4" name="Plassholder for dato 3">
            <a:extLst>
              <a:ext uri="{FF2B5EF4-FFF2-40B4-BE49-F238E27FC236}">
                <a16:creationId xmlns:a16="http://schemas.microsoft.com/office/drawing/2014/main" id="{35076C47-45D8-4274-9020-EAB572B926A3}"/>
              </a:ext>
            </a:extLst>
          </p:cNvPr>
          <p:cNvSpPr>
            <a:spLocks noGrp="1"/>
          </p:cNvSpPr>
          <p:nvPr>
            <p:ph type="dt" sz="half" idx="2"/>
          </p:nvPr>
        </p:nvSpPr>
        <p:spPr>
          <a:xfrm>
            <a:off x="1676182" y="12711232"/>
            <a:ext cx="5485686" cy="732281"/>
          </a:xfrm>
          <a:prstGeom prst="rect">
            <a:avLst/>
          </a:prstGeom>
        </p:spPr>
        <p:txBody>
          <a:bodyPr vert="horz" lIns="91440" tIns="45720" rIns="91440" bIns="45720" rtlCol="0" anchor="ctr"/>
          <a:lstStyle>
            <a:lvl1pPr algn="l">
              <a:defRPr sz="3200">
                <a:solidFill>
                  <a:schemeClr val="tx1">
                    <a:tint val="75000"/>
                  </a:schemeClr>
                </a:solidFill>
              </a:defRPr>
            </a:lvl1pPr>
          </a:lstStyle>
          <a:p>
            <a:fld id="{A164A8CF-05AA-4455-B75B-758B07C764F9}" type="datetimeFigureOut">
              <a:rPr lang="en-GB" smtClean="0"/>
              <a:t>26/11/2020</a:t>
            </a:fld>
            <a:endParaRPr lang="en-GB"/>
          </a:p>
        </p:txBody>
      </p:sp>
      <p:sp>
        <p:nvSpPr>
          <p:cNvPr id="5" name="Plassholder for bunntekst 4">
            <a:extLst>
              <a:ext uri="{FF2B5EF4-FFF2-40B4-BE49-F238E27FC236}">
                <a16:creationId xmlns:a16="http://schemas.microsoft.com/office/drawing/2014/main" id="{B5504C2E-AE10-4798-BFF0-F1C1AABA6425}"/>
              </a:ext>
            </a:extLst>
          </p:cNvPr>
          <p:cNvSpPr>
            <a:spLocks noGrp="1"/>
          </p:cNvSpPr>
          <p:nvPr>
            <p:ph type="ftr" sz="quarter" idx="3"/>
          </p:nvPr>
        </p:nvSpPr>
        <p:spPr>
          <a:xfrm>
            <a:off x="8076149" y="12711232"/>
            <a:ext cx="8228528" cy="732281"/>
          </a:xfrm>
          <a:prstGeom prst="rect">
            <a:avLst/>
          </a:prstGeom>
        </p:spPr>
        <p:txBody>
          <a:bodyPr vert="horz" lIns="91440" tIns="45720" rIns="91440" bIns="45720" rtlCol="0" anchor="ctr"/>
          <a:lstStyle>
            <a:lvl1pPr algn="ctr">
              <a:defRPr sz="3200">
                <a:solidFill>
                  <a:schemeClr val="tx1">
                    <a:tint val="75000"/>
                  </a:schemeClr>
                </a:solidFill>
              </a:defRPr>
            </a:lvl1pPr>
          </a:lstStyle>
          <a:p>
            <a:endParaRPr lang="en-GB"/>
          </a:p>
        </p:txBody>
      </p:sp>
      <p:sp>
        <p:nvSpPr>
          <p:cNvPr id="6" name="Plassholder for lysbildenummer 5">
            <a:extLst>
              <a:ext uri="{FF2B5EF4-FFF2-40B4-BE49-F238E27FC236}">
                <a16:creationId xmlns:a16="http://schemas.microsoft.com/office/drawing/2014/main" id="{ACC6E8C8-F81B-4FCA-B53C-D3F78E8C7556}"/>
              </a:ext>
            </a:extLst>
          </p:cNvPr>
          <p:cNvSpPr>
            <a:spLocks noGrp="1"/>
          </p:cNvSpPr>
          <p:nvPr>
            <p:ph type="sldNum" sz="quarter" idx="4"/>
          </p:nvPr>
        </p:nvSpPr>
        <p:spPr>
          <a:xfrm>
            <a:off x="17218957" y="12711232"/>
            <a:ext cx="5485686" cy="732281"/>
          </a:xfrm>
          <a:prstGeom prst="rect">
            <a:avLst/>
          </a:prstGeom>
        </p:spPr>
        <p:txBody>
          <a:bodyPr vert="horz" lIns="91440" tIns="45720" rIns="91440" bIns="45720" rtlCol="0" anchor="ctr"/>
          <a:lstStyle>
            <a:lvl1pPr algn="r">
              <a:defRPr sz="3200">
                <a:solidFill>
                  <a:schemeClr val="tx1">
                    <a:tint val="75000"/>
                  </a:schemeClr>
                </a:solidFill>
              </a:defRPr>
            </a:lvl1pPr>
          </a:lstStyle>
          <a:p>
            <a:fld id="{05C5FD3F-C10B-41F0-91F6-33DA067FF44E}" type="slidenum">
              <a:rPr lang="en-GB" smtClean="0"/>
              <a:t>‹#›</a:t>
            </a:fld>
            <a:endParaRPr lang="en-GB"/>
          </a:p>
        </p:txBody>
      </p:sp>
    </p:spTree>
    <p:extLst>
      <p:ext uri="{BB962C8B-B14F-4D97-AF65-F5344CB8AC3E}">
        <p14:creationId xmlns:p14="http://schemas.microsoft.com/office/powerpoint/2010/main" val="78640859"/>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 id="2147483690" r:id="rId19"/>
    <p:sldLayoutId id="2147483691" r:id="rId20"/>
    <p:sldLayoutId id="2147483692" r:id="rId21"/>
    <p:sldLayoutId id="2147483693" r:id="rId22"/>
    <p:sldLayoutId id="2147483694" r:id="rId23"/>
    <p:sldLayoutId id="2147483695" r:id="rId24"/>
  </p:sldLayoutIdLst>
  <p:txStyles>
    <p:titleStyle>
      <a:lvl1pPr algn="l" defTabSz="2437974" rtl="0" eaLnBrk="1" latinLnBrk="0" hangingPunct="1">
        <a:lnSpc>
          <a:spcPct val="90000"/>
        </a:lnSpc>
        <a:spcBef>
          <a:spcPct val="0"/>
        </a:spcBef>
        <a:buNone/>
        <a:defRPr sz="11732" kern="1200">
          <a:solidFill>
            <a:schemeClr val="tx1"/>
          </a:solidFill>
          <a:latin typeface="+mj-lt"/>
          <a:ea typeface="+mj-ea"/>
          <a:cs typeface="+mj-cs"/>
        </a:defRPr>
      </a:lvl1pPr>
    </p:titleStyle>
    <p:bodyStyle>
      <a:lvl1pPr marL="609493" indent="-609493" algn="l" defTabSz="2437974" rtl="0" eaLnBrk="1" latinLnBrk="0" hangingPunct="1">
        <a:lnSpc>
          <a:spcPct val="90000"/>
        </a:lnSpc>
        <a:spcBef>
          <a:spcPts val="2666"/>
        </a:spcBef>
        <a:buFont typeface="Arial" panose="020B0604020202020204" pitchFamily="34" charset="0"/>
        <a:buChar char="•"/>
        <a:defRPr sz="7465" kern="1200">
          <a:solidFill>
            <a:schemeClr val="tx1"/>
          </a:solidFill>
          <a:latin typeface="+mn-lt"/>
          <a:ea typeface="+mn-ea"/>
          <a:cs typeface="+mn-cs"/>
        </a:defRPr>
      </a:lvl1pPr>
      <a:lvl2pPr marL="1828480" indent="-609493" algn="l" defTabSz="2437974" rtl="0" eaLnBrk="1" latinLnBrk="0" hangingPunct="1">
        <a:lnSpc>
          <a:spcPct val="90000"/>
        </a:lnSpc>
        <a:spcBef>
          <a:spcPts val="1334"/>
        </a:spcBef>
        <a:buFont typeface="Arial" panose="020B0604020202020204" pitchFamily="34" charset="0"/>
        <a:buChar char="•"/>
        <a:defRPr sz="6399" kern="1200">
          <a:solidFill>
            <a:schemeClr val="tx1"/>
          </a:solidFill>
          <a:latin typeface="+mn-lt"/>
          <a:ea typeface="+mn-ea"/>
          <a:cs typeface="+mn-cs"/>
        </a:defRPr>
      </a:lvl2pPr>
      <a:lvl3pPr marL="3047467" indent="-609493" algn="l" defTabSz="2437974" rtl="0" eaLnBrk="1" latinLnBrk="0" hangingPunct="1">
        <a:lnSpc>
          <a:spcPct val="90000"/>
        </a:lnSpc>
        <a:spcBef>
          <a:spcPts val="1334"/>
        </a:spcBef>
        <a:buFont typeface="Arial" panose="020B0604020202020204" pitchFamily="34" charset="0"/>
        <a:buChar char="•"/>
        <a:defRPr sz="5333" kern="1200">
          <a:solidFill>
            <a:schemeClr val="tx1"/>
          </a:solidFill>
          <a:latin typeface="+mn-lt"/>
          <a:ea typeface="+mn-ea"/>
          <a:cs typeface="+mn-cs"/>
        </a:defRPr>
      </a:lvl3pPr>
      <a:lvl4pPr marL="4266454" indent="-609493" algn="l" defTabSz="2437974" rtl="0" eaLnBrk="1" latinLnBrk="0" hangingPunct="1">
        <a:lnSpc>
          <a:spcPct val="90000"/>
        </a:lnSpc>
        <a:spcBef>
          <a:spcPts val="1334"/>
        </a:spcBef>
        <a:buFont typeface="Arial" panose="020B0604020202020204" pitchFamily="34" charset="0"/>
        <a:buChar char="•"/>
        <a:defRPr sz="4799" kern="1200">
          <a:solidFill>
            <a:schemeClr val="tx1"/>
          </a:solidFill>
          <a:latin typeface="+mn-lt"/>
          <a:ea typeface="+mn-ea"/>
          <a:cs typeface="+mn-cs"/>
        </a:defRPr>
      </a:lvl4pPr>
      <a:lvl5pPr marL="5485439" indent="-609493" algn="l" defTabSz="2437974" rtl="0" eaLnBrk="1" latinLnBrk="0" hangingPunct="1">
        <a:lnSpc>
          <a:spcPct val="90000"/>
        </a:lnSpc>
        <a:spcBef>
          <a:spcPts val="1334"/>
        </a:spcBef>
        <a:buFont typeface="Arial" panose="020B0604020202020204" pitchFamily="34" charset="0"/>
        <a:buChar char="•"/>
        <a:defRPr sz="4799" kern="1200">
          <a:solidFill>
            <a:schemeClr val="tx1"/>
          </a:solidFill>
          <a:latin typeface="+mn-lt"/>
          <a:ea typeface="+mn-ea"/>
          <a:cs typeface="+mn-cs"/>
        </a:defRPr>
      </a:lvl5pPr>
      <a:lvl6pPr marL="6704426" indent="-609493" algn="l" defTabSz="2437974" rtl="0" eaLnBrk="1" latinLnBrk="0" hangingPunct="1">
        <a:lnSpc>
          <a:spcPct val="90000"/>
        </a:lnSpc>
        <a:spcBef>
          <a:spcPts val="1334"/>
        </a:spcBef>
        <a:buFont typeface="Arial" panose="020B0604020202020204" pitchFamily="34" charset="0"/>
        <a:buChar char="•"/>
        <a:defRPr sz="4799" kern="1200">
          <a:solidFill>
            <a:schemeClr val="tx1"/>
          </a:solidFill>
          <a:latin typeface="+mn-lt"/>
          <a:ea typeface="+mn-ea"/>
          <a:cs typeface="+mn-cs"/>
        </a:defRPr>
      </a:lvl6pPr>
      <a:lvl7pPr marL="7923413" indent="-609493" algn="l" defTabSz="2437974" rtl="0" eaLnBrk="1" latinLnBrk="0" hangingPunct="1">
        <a:lnSpc>
          <a:spcPct val="90000"/>
        </a:lnSpc>
        <a:spcBef>
          <a:spcPts val="1334"/>
        </a:spcBef>
        <a:buFont typeface="Arial" panose="020B0604020202020204" pitchFamily="34" charset="0"/>
        <a:buChar char="•"/>
        <a:defRPr sz="4799" kern="1200">
          <a:solidFill>
            <a:schemeClr val="tx1"/>
          </a:solidFill>
          <a:latin typeface="+mn-lt"/>
          <a:ea typeface="+mn-ea"/>
          <a:cs typeface="+mn-cs"/>
        </a:defRPr>
      </a:lvl7pPr>
      <a:lvl8pPr marL="9142400" indent="-609493" algn="l" defTabSz="2437974" rtl="0" eaLnBrk="1" latinLnBrk="0" hangingPunct="1">
        <a:lnSpc>
          <a:spcPct val="90000"/>
        </a:lnSpc>
        <a:spcBef>
          <a:spcPts val="1334"/>
        </a:spcBef>
        <a:buFont typeface="Arial" panose="020B0604020202020204" pitchFamily="34" charset="0"/>
        <a:buChar char="•"/>
        <a:defRPr sz="4799" kern="1200">
          <a:solidFill>
            <a:schemeClr val="tx1"/>
          </a:solidFill>
          <a:latin typeface="+mn-lt"/>
          <a:ea typeface="+mn-ea"/>
          <a:cs typeface="+mn-cs"/>
        </a:defRPr>
      </a:lvl8pPr>
      <a:lvl9pPr marL="10361386" indent="-609493" algn="l" defTabSz="2437974" rtl="0" eaLnBrk="1" latinLnBrk="0" hangingPunct="1">
        <a:lnSpc>
          <a:spcPct val="90000"/>
        </a:lnSpc>
        <a:spcBef>
          <a:spcPts val="1334"/>
        </a:spcBef>
        <a:buFont typeface="Arial" panose="020B0604020202020204" pitchFamily="34" charset="0"/>
        <a:buChar char="•"/>
        <a:defRPr sz="4799" kern="1200">
          <a:solidFill>
            <a:schemeClr val="tx1"/>
          </a:solidFill>
          <a:latin typeface="+mn-lt"/>
          <a:ea typeface="+mn-ea"/>
          <a:cs typeface="+mn-cs"/>
        </a:defRPr>
      </a:lvl9pPr>
    </p:bodyStyle>
    <p:otherStyle>
      <a:defPPr>
        <a:defRPr lang="en-US"/>
      </a:defPPr>
      <a:lvl1pPr marL="0" algn="l" defTabSz="2437974" rtl="0" eaLnBrk="1" latinLnBrk="0" hangingPunct="1">
        <a:defRPr sz="4799" kern="1200">
          <a:solidFill>
            <a:schemeClr val="tx1"/>
          </a:solidFill>
          <a:latin typeface="+mn-lt"/>
          <a:ea typeface="+mn-ea"/>
          <a:cs typeface="+mn-cs"/>
        </a:defRPr>
      </a:lvl1pPr>
      <a:lvl2pPr marL="1218987" algn="l" defTabSz="2437974" rtl="0" eaLnBrk="1" latinLnBrk="0" hangingPunct="1">
        <a:defRPr sz="4799" kern="1200">
          <a:solidFill>
            <a:schemeClr val="tx1"/>
          </a:solidFill>
          <a:latin typeface="+mn-lt"/>
          <a:ea typeface="+mn-ea"/>
          <a:cs typeface="+mn-cs"/>
        </a:defRPr>
      </a:lvl2pPr>
      <a:lvl3pPr marL="2437974" algn="l" defTabSz="2437974" rtl="0" eaLnBrk="1" latinLnBrk="0" hangingPunct="1">
        <a:defRPr sz="4799" kern="1200">
          <a:solidFill>
            <a:schemeClr val="tx1"/>
          </a:solidFill>
          <a:latin typeface="+mn-lt"/>
          <a:ea typeface="+mn-ea"/>
          <a:cs typeface="+mn-cs"/>
        </a:defRPr>
      </a:lvl3pPr>
      <a:lvl4pPr marL="3656959" algn="l" defTabSz="2437974" rtl="0" eaLnBrk="1" latinLnBrk="0" hangingPunct="1">
        <a:defRPr sz="4799" kern="1200">
          <a:solidFill>
            <a:schemeClr val="tx1"/>
          </a:solidFill>
          <a:latin typeface="+mn-lt"/>
          <a:ea typeface="+mn-ea"/>
          <a:cs typeface="+mn-cs"/>
        </a:defRPr>
      </a:lvl4pPr>
      <a:lvl5pPr marL="4875946" algn="l" defTabSz="2437974" rtl="0" eaLnBrk="1" latinLnBrk="0" hangingPunct="1">
        <a:defRPr sz="4799" kern="1200">
          <a:solidFill>
            <a:schemeClr val="tx1"/>
          </a:solidFill>
          <a:latin typeface="+mn-lt"/>
          <a:ea typeface="+mn-ea"/>
          <a:cs typeface="+mn-cs"/>
        </a:defRPr>
      </a:lvl5pPr>
      <a:lvl6pPr marL="6094934" algn="l" defTabSz="2437974" rtl="0" eaLnBrk="1" latinLnBrk="0" hangingPunct="1">
        <a:defRPr sz="4799" kern="1200">
          <a:solidFill>
            <a:schemeClr val="tx1"/>
          </a:solidFill>
          <a:latin typeface="+mn-lt"/>
          <a:ea typeface="+mn-ea"/>
          <a:cs typeface="+mn-cs"/>
        </a:defRPr>
      </a:lvl6pPr>
      <a:lvl7pPr marL="7313921" algn="l" defTabSz="2437974" rtl="0" eaLnBrk="1" latinLnBrk="0" hangingPunct="1">
        <a:defRPr sz="4799" kern="1200">
          <a:solidFill>
            <a:schemeClr val="tx1"/>
          </a:solidFill>
          <a:latin typeface="+mn-lt"/>
          <a:ea typeface="+mn-ea"/>
          <a:cs typeface="+mn-cs"/>
        </a:defRPr>
      </a:lvl7pPr>
      <a:lvl8pPr marL="8532906" algn="l" defTabSz="2437974" rtl="0" eaLnBrk="1" latinLnBrk="0" hangingPunct="1">
        <a:defRPr sz="4799" kern="1200">
          <a:solidFill>
            <a:schemeClr val="tx1"/>
          </a:solidFill>
          <a:latin typeface="+mn-lt"/>
          <a:ea typeface="+mn-ea"/>
          <a:cs typeface="+mn-cs"/>
        </a:defRPr>
      </a:lvl8pPr>
      <a:lvl9pPr marL="9751893" algn="l" defTabSz="2437974" rtl="0" eaLnBrk="1" latinLnBrk="0" hangingPunct="1">
        <a:defRPr sz="4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1.xml"/><Relationship Id="rId5" Type="http://schemas.openxmlformats.org/officeDocument/2006/relationships/image" Target="../media/image13.jpe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1.xml"/><Relationship Id="rId5" Type="http://schemas.openxmlformats.org/officeDocument/2006/relationships/image" Target="../media/image13.jpe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hyperlink" Target="https://youthemploymentmag.net/" TargetMode="Externa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2.xml"/><Relationship Id="rId5" Type="http://schemas.openxmlformats.org/officeDocument/2006/relationships/chart" Target="../charts/chart3.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tel 3"/>
          <p:cNvSpPr>
            <a:spLocks noGrp="1"/>
          </p:cNvSpPr>
          <p:nvPr>
            <p:ph type="ctrTitle"/>
          </p:nvPr>
        </p:nvSpPr>
        <p:spPr>
          <a:xfrm>
            <a:off x="1260157" y="4274060"/>
            <a:ext cx="18332511" cy="5447645"/>
          </a:xfrm>
        </p:spPr>
        <p:txBody>
          <a:bodyPr/>
          <a:lstStyle/>
          <a:p>
            <a:r>
              <a:rPr lang="en-GB" i="1"/>
              <a:t>Programmes managed by the FMO</a:t>
            </a:r>
            <a:br>
              <a:rPr lang="en-GB"/>
            </a:br>
            <a:br>
              <a:rPr lang="en-GB"/>
            </a:br>
            <a:r>
              <a:rPr lang="en-GB" sz="5400"/>
              <a:t>Annual Meeting: Greece</a:t>
            </a:r>
            <a:br>
              <a:rPr lang="en-GB" sz="7200"/>
            </a:br>
            <a:r>
              <a:rPr lang="en-GB" sz="5400"/>
              <a:t>2014-2021 EEA Financial Mechanism </a:t>
            </a:r>
            <a:br>
              <a:rPr lang="en-GB"/>
            </a:br>
            <a:endParaRPr lang="en-GB"/>
          </a:p>
        </p:txBody>
      </p:sp>
      <p:sp>
        <p:nvSpPr>
          <p:cNvPr id="9" name="Plassholder for dato 8"/>
          <p:cNvSpPr>
            <a:spLocks noGrp="1"/>
          </p:cNvSpPr>
          <p:nvPr>
            <p:ph type="dt" sz="half" idx="10"/>
          </p:nvPr>
        </p:nvSpPr>
        <p:spPr>
          <a:xfrm>
            <a:off x="19136392" y="12613656"/>
            <a:ext cx="3985698" cy="553998"/>
          </a:xfrm>
        </p:spPr>
        <p:txBody>
          <a:bodyPr/>
          <a:lstStyle/>
          <a:p>
            <a:r>
              <a:rPr lang="nb-NO" b="1"/>
              <a:t>26 November 2020</a:t>
            </a:r>
          </a:p>
        </p:txBody>
      </p:sp>
      <p:sp>
        <p:nvSpPr>
          <p:cNvPr id="5" name="Plassholder for tekst 4"/>
          <p:cNvSpPr>
            <a:spLocks noGrp="1"/>
          </p:cNvSpPr>
          <p:nvPr>
            <p:ph type="body" sz="quarter" idx="13"/>
          </p:nvPr>
        </p:nvSpPr>
        <p:spPr>
          <a:xfrm>
            <a:off x="1260157" y="10946219"/>
            <a:ext cx="5165357" cy="1231106"/>
          </a:xfrm>
        </p:spPr>
        <p:txBody>
          <a:bodyPr/>
          <a:lstStyle/>
          <a:p>
            <a:r>
              <a:rPr lang="en-GB" sz="4000" err="1"/>
              <a:t>Árni</a:t>
            </a:r>
            <a:r>
              <a:rPr lang="en-GB" sz="4000"/>
              <a:t> </a:t>
            </a:r>
            <a:r>
              <a:rPr lang="en-GB" sz="4000" err="1"/>
              <a:t>Páll</a:t>
            </a:r>
            <a:r>
              <a:rPr lang="en-GB" sz="4000"/>
              <a:t> </a:t>
            </a:r>
            <a:r>
              <a:rPr lang="en-GB" sz="4000" err="1"/>
              <a:t>Árnason</a:t>
            </a:r>
            <a:endParaRPr lang="en-GB" sz="4000"/>
          </a:p>
        </p:txBody>
      </p:sp>
      <p:sp>
        <p:nvSpPr>
          <p:cNvPr id="7" name="Plassholder for tekst 6"/>
          <p:cNvSpPr>
            <a:spLocks noGrp="1"/>
          </p:cNvSpPr>
          <p:nvPr>
            <p:ph type="body" sz="quarter" idx="15"/>
          </p:nvPr>
        </p:nvSpPr>
        <p:spPr>
          <a:xfrm>
            <a:off x="10200074" y="11623326"/>
            <a:ext cx="7484811" cy="984885"/>
          </a:xfrm>
        </p:spPr>
        <p:txBody>
          <a:bodyPr/>
          <a:lstStyle/>
          <a:p>
            <a:r>
              <a:rPr lang="en-GB" sz="3200" b="1">
                <a:solidFill>
                  <a:schemeClr val="tx1"/>
                </a:solidFill>
              </a:rPr>
              <a:t>Deputy Director - Head of Country and Bilateral Cooperation Department</a:t>
            </a:r>
          </a:p>
        </p:txBody>
      </p:sp>
      <p:sp>
        <p:nvSpPr>
          <p:cNvPr id="8" name="Plassholder for tekst 7"/>
          <p:cNvSpPr>
            <a:spLocks noGrp="1"/>
          </p:cNvSpPr>
          <p:nvPr>
            <p:ph type="body" sz="quarter" idx="16"/>
          </p:nvPr>
        </p:nvSpPr>
        <p:spPr>
          <a:xfrm>
            <a:off x="10200075" y="12675211"/>
            <a:ext cx="6767125" cy="492443"/>
          </a:xfrm>
        </p:spPr>
        <p:txBody>
          <a:bodyPr/>
          <a:lstStyle/>
          <a:p>
            <a:r>
              <a:rPr lang="en-GB" sz="3200" b="1"/>
              <a:t>FMO</a:t>
            </a:r>
          </a:p>
        </p:txBody>
      </p:sp>
    </p:spTree>
    <p:extLst>
      <p:ext uri="{BB962C8B-B14F-4D97-AF65-F5344CB8AC3E}">
        <p14:creationId xmlns:p14="http://schemas.microsoft.com/office/powerpoint/2010/main" val="3624159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92BF0-5800-4678-A457-7AA911D6ECAF}"/>
              </a:ext>
            </a:extLst>
          </p:cNvPr>
          <p:cNvSpPr>
            <a:spLocks noGrp="1"/>
          </p:cNvSpPr>
          <p:nvPr>
            <p:ph type="title"/>
          </p:nvPr>
        </p:nvSpPr>
        <p:spPr>
          <a:xfrm>
            <a:off x="1260476" y="543311"/>
            <a:ext cx="21861462" cy="2087177"/>
          </a:xfrm>
        </p:spPr>
        <p:txBody>
          <a:bodyPr/>
          <a:lstStyle/>
          <a:p>
            <a:pPr>
              <a:defRPr/>
            </a:pPr>
            <a:br>
              <a:rPr lang="en-US" altLang="en-US" sz="7200">
                <a:solidFill>
                  <a:schemeClr val="tx1"/>
                </a:solidFill>
                <a:ea typeface="+mn-ea"/>
                <a:cs typeface="+mn-cs"/>
              </a:rPr>
            </a:br>
            <a:endParaRPr lang="en-US">
              <a:solidFill>
                <a:schemeClr val="tx1"/>
              </a:solidFill>
            </a:endParaRPr>
          </a:p>
        </p:txBody>
      </p:sp>
      <p:sp>
        <p:nvSpPr>
          <p:cNvPr id="31747" name="Content Placeholder 2">
            <a:extLst>
              <a:ext uri="{FF2B5EF4-FFF2-40B4-BE49-F238E27FC236}">
                <a16:creationId xmlns:a16="http://schemas.microsoft.com/office/drawing/2014/main" id="{1F526F26-07DF-4434-813B-ADD75E0E5E06}"/>
              </a:ext>
            </a:extLst>
          </p:cNvPr>
          <p:cNvSpPr>
            <a:spLocks noGrp="1" noChangeArrowheads="1"/>
          </p:cNvSpPr>
          <p:nvPr>
            <p:ph idx="1"/>
          </p:nvPr>
        </p:nvSpPr>
        <p:spPr>
          <a:xfrm>
            <a:off x="1258888" y="3273425"/>
            <a:ext cx="10693400" cy="9223375"/>
          </a:xfrm>
        </p:spPr>
        <p:txBody>
          <a:bodyPr/>
          <a:lstStyle/>
          <a:p>
            <a:pPr marL="0" indent="0">
              <a:spcBef>
                <a:spcPts val="1200"/>
              </a:spcBef>
              <a:spcAft>
                <a:spcPts val="1200"/>
              </a:spcAft>
              <a:buFont typeface="Arial" panose="020B0604020202020204" pitchFamily="34" charset="0"/>
              <a:buNone/>
            </a:pPr>
            <a:r>
              <a:rPr lang="en-US" altLang="en-US">
                <a:solidFill>
                  <a:schemeClr val="tx1"/>
                </a:solidFill>
              </a:rPr>
              <a:t>The </a:t>
            </a:r>
            <a:r>
              <a:rPr lang="en-US" altLang="en-US" err="1">
                <a:solidFill>
                  <a:schemeClr val="tx1"/>
                </a:solidFill>
              </a:rPr>
              <a:t>Programme</a:t>
            </a:r>
            <a:r>
              <a:rPr lang="en-US" altLang="en-US">
                <a:solidFill>
                  <a:schemeClr val="tx1"/>
                </a:solidFill>
              </a:rPr>
              <a:t> aspires to contribute to enhancement of social cohesion and reduction of economic and social disparities, through the support of the following areas:</a:t>
            </a:r>
          </a:p>
          <a:p>
            <a:pPr marL="0" indent="0">
              <a:spcBef>
                <a:spcPts val="1200"/>
              </a:spcBef>
              <a:spcAft>
                <a:spcPts val="1200"/>
              </a:spcAft>
              <a:buFont typeface="Arial" panose="020B0604020202020204" pitchFamily="34" charset="0"/>
              <a:buNone/>
            </a:pPr>
            <a:r>
              <a:rPr lang="en-US" altLang="en-US">
                <a:solidFill>
                  <a:schemeClr val="tx1"/>
                </a:solidFill>
              </a:rPr>
              <a:t>✓ Social and economic development in specific geographic areas</a:t>
            </a:r>
          </a:p>
          <a:p>
            <a:pPr marL="0" indent="0">
              <a:spcBef>
                <a:spcPts val="1200"/>
              </a:spcBef>
              <a:spcAft>
                <a:spcPts val="1200"/>
              </a:spcAft>
              <a:buFont typeface="Arial" panose="020B0604020202020204" pitchFamily="34" charset="0"/>
              <a:buNone/>
            </a:pPr>
            <a:r>
              <a:rPr lang="en-US" altLang="en-US">
                <a:solidFill>
                  <a:schemeClr val="tx1"/>
                </a:solidFill>
              </a:rPr>
              <a:t>✓ Anti-discriminatory activities focusing on groups vulnerable to social and economic exclusion</a:t>
            </a:r>
          </a:p>
          <a:p>
            <a:pPr marL="0" indent="0">
              <a:spcBef>
                <a:spcPts val="1200"/>
              </a:spcBef>
              <a:spcAft>
                <a:spcPts val="1200"/>
              </a:spcAft>
              <a:buFont typeface="Arial" panose="020B0604020202020204" pitchFamily="34" charset="0"/>
              <a:buNone/>
            </a:pPr>
            <a:r>
              <a:rPr lang="en-US" altLang="en-US">
                <a:solidFill>
                  <a:schemeClr val="tx1"/>
                </a:solidFill>
              </a:rPr>
              <a:t>✓ Interventions to increase job prospects</a:t>
            </a:r>
          </a:p>
          <a:p>
            <a:pPr marL="0" indent="0">
              <a:spcBef>
                <a:spcPts val="1200"/>
              </a:spcBef>
              <a:spcAft>
                <a:spcPts val="1200"/>
              </a:spcAft>
              <a:buFont typeface="Arial" panose="020B0604020202020204" pitchFamily="34" charset="0"/>
              <a:buNone/>
            </a:pPr>
            <a:r>
              <a:rPr lang="en-US" altLang="en-US">
                <a:solidFill>
                  <a:schemeClr val="tx1"/>
                </a:solidFill>
              </a:rPr>
              <a:t>✓ Interventions to increase job capacity, especially among the most vulnerable</a:t>
            </a:r>
          </a:p>
          <a:p>
            <a:pPr marL="0" indent="0">
              <a:spcBef>
                <a:spcPts val="1200"/>
              </a:spcBef>
              <a:spcAft>
                <a:spcPts val="1200"/>
              </a:spcAft>
              <a:buFont typeface="Arial" panose="020B0604020202020204" pitchFamily="34" charset="0"/>
              <a:buNone/>
            </a:pPr>
            <a:r>
              <a:rPr lang="en-US" altLang="en-US">
                <a:solidFill>
                  <a:schemeClr val="tx1"/>
                </a:solidFill>
              </a:rPr>
              <a:t>✓ Quality of and access to social/welfare services</a:t>
            </a:r>
          </a:p>
          <a:p>
            <a:pPr marL="0" indent="0">
              <a:spcBef>
                <a:spcPts val="1200"/>
              </a:spcBef>
              <a:spcAft>
                <a:spcPts val="1200"/>
              </a:spcAft>
              <a:buFont typeface="Arial" panose="020B0604020202020204" pitchFamily="34" charset="0"/>
              <a:buNone/>
            </a:pPr>
            <a:r>
              <a:rPr lang="en-US" altLang="en-US">
                <a:solidFill>
                  <a:schemeClr val="tx1"/>
                </a:solidFill>
              </a:rPr>
              <a:t>✓ Networking and policy exchanges between municipalities</a:t>
            </a:r>
          </a:p>
        </p:txBody>
      </p:sp>
      <p:sp>
        <p:nvSpPr>
          <p:cNvPr id="31748" name="Text Placeholder 3">
            <a:extLst>
              <a:ext uri="{FF2B5EF4-FFF2-40B4-BE49-F238E27FC236}">
                <a16:creationId xmlns:a16="http://schemas.microsoft.com/office/drawing/2014/main" id="{436D6E7C-A5BC-4DC0-9306-423AE53CA569}"/>
              </a:ext>
            </a:extLst>
          </p:cNvPr>
          <p:cNvSpPr>
            <a:spLocks noGrp="1" noChangeArrowheads="1"/>
          </p:cNvSpPr>
          <p:nvPr>
            <p:ph type="body" sz="quarter" idx="10"/>
          </p:nvPr>
        </p:nvSpPr>
        <p:spPr>
          <a:xfrm>
            <a:off x="1258888" y="2630488"/>
            <a:ext cx="21863050" cy="461962"/>
          </a:xfrm>
        </p:spPr>
        <p:txBody>
          <a:bodyPr/>
          <a:lstStyle/>
          <a:p>
            <a:r>
              <a:rPr lang="en-US" altLang="en-US"/>
              <a:t>Total budget: 6.500.000 EUR</a:t>
            </a:r>
          </a:p>
        </p:txBody>
      </p:sp>
      <p:pic>
        <p:nvPicPr>
          <p:cNvPr id="31749" name="Picture 5" descr="Table&#10;&#10;Description automatically generated">
            <a:extLst>
              <a:ext uri="{FF2B5EF4-FFF2-40B4-BE49-F238E27FC236}">
                <a16:creationId xmlns:a16="http://schemas.microsoft.com/office/drawing/2014/main" id="{939E9758-450F-43CD-83EC-54812A77BE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440" t="3494" r="16989" b="56664"/>
          <a:stretch>
            <a:fillRect/>
          </a:stretch>
        </p:blipFill>
        <p:spPr bwMode="auto">
          <a:xfrm>
            <a:off x="12692063" y="2419350"/>
            <a:ext cx="11517312" cy="529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zoom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4B868-E3E2-45B7-9A52-90A2D88A865D}"/>
              </a:ext>
            </a:extLst>
          </p:cNvPr>
          <p:cNvSpPr>
            <a:spLocks noGrp="1"/>
          </p:cNvSpPr>
          <p:nvPr>
            <p:ph type="title"/>
          </p:nvPr>
        </p:nvSpPr>
        <p:spPr/>
        <p:txBody>
          <a:bodyPr/>
          <a:lstStyle/>
          <a:p>
            <a:r>
              <a:rPr lang="en-GB"/>
              <a:t>Status of pre-defined projects</a:t>
            </a:r>
          </a:p>
        </p:txBody>
      </p:sp>
      <p:sp>
        <p:nvSpPr>
          <p:cNvPr id="3" name="Content Placeholder 2">
            <a:extLst>
              <a:ext uri="{FF2B5EF4-FFF2-40B4-BE49-F238E27FC236}">
                <a16:creationId xmlns:a16="http://schemas.microsoft.com/office/drawing/2014/main" id="{CB83BC82-4F82-42E7-B28B-4B684D767DAE}"/>
              </a:ext>
            </a:extLst>
          </p:cNvPr>
          <p:cNvSpPr>
            <a:spLocks noGrp="1"/>
          </p:cNvSpPr>
          <p:nvPr>
            <p:ph idx="1"/>
          </p:nvPr>
        </p:nvSpPr>
        <p:spPr>
          <a:xfrm>
            <a:off x="863600" y="2844800"/>
            <a:ext cx="22258491" cy="9434729"/>
          </a:xfrm>
        </p:spPr>
        <p:txBody>
          <a:bodyPr/>
          <a:lstStyle/>
          <a:p>
            <a:pPr indent="0" algn="just">
              <a:lnSpc>
                <a:spcPct val="107000"/>
              </a:lnSpc>
              <a:spcAft>
                <a:spcPts val="800"/>
              </a:spcAft>
              <a:buNone/>
            </a:pPr>
            <a:r>
              <a:rPr lang="en-GB" sz="4000" b="1">
                <a:latin typeface="Calibri" panose="020F0502020204030204" pitchFamily="34" charset="0"/>
                <a:ea typeface="Times New Roman" panose="02020603050405020304" pitchFamily="18" charset="0"/>
                <a:cs typeface="Calibri" panose="020F0502020204030204" pitchFamily="34" charset="0"/>
              </a:rPr>
              <a:t>Good progress made and two of the three PDP are currently in operation:</a:t>
            </a:r>
          </a:p>
          <a:p>
            <a:pPr indent="0" algn="just">
              <a:lnSpc>
                <a:spcPct val="107000"/>
              </a:lnSpc>
              <a:spcAft>
                <a:spcPts val="800"/>
              </a:spcAft>
              <a:buNone/>
            </a:pPr>
            <a:r>
              <a:rPr lang="en-GB" sz="4000" b="1">
                <a:latin typeface="Calibri" panose="020F0502020204030204" pitchFamily="34" charset="0"/>
                <a:ea typeface="Times New Roman" panose="02020603050405020304" pitchFamily="18" charset="0"/>
                <a:cs typeface="Calibri" panose="020F0502020204030204" pitchFamily="34" charset="0"/>
              </a:rPr>
              <a:t>PDP1</a:t>
            </a:r>
            <a:r>
              <a:rPr lang="en-GB" sz="4000">
                <a:latin typeface="Calibri" panose="020F0502020204030204" pitchFamily="34" charset="0"/>
                <a:ea typeface="Times New Roman" panose="02020603050405020304" pitchFamily="18" charset="0"/>
                <a:cs typeface="Calibri" panose="020F0502020204030204" pitchFamily="34" charset="0"/>
              </a:rPr>
              <a:t>, “Integration of refugee children in Greek schools. Implemented by European </a:t>
            </a:r>
            <a:r>
              <a:rPr lang="en-GB" sz="4000" err="1">
                <a:latin typeface="Calibri" panose="020F0502020204030204" pitchFamily="34" charset="0"/>
                <a:ea typeface="Times New Roman" panose="02020603050405020304" pitchFamily="18" charset="0"/>
                <a:cs typeface="Calibri" panose="020F0502020204030204" pitchFamily="34" charset="0"/>
              </a:rPr>
              <a:t>Wergeland</a:t>
            </a:r>
            <a:r>
              <a:rPr lang="en-GB" sz="4000">
                <a:latin typeface="Calibri" panose="020F0502020204030204" pitchFamily="34" charset="0"/>
                <a:ea typeface="Times New Roman" panose="02020603050405020304" pitchFamily="18" charset="0"/>
                <a:cs typeface="Calibri" panose="020F0502020204030204" pitchFamily="34" charset="0"/>
              </a:rPr>
              <a:t> </a:t>
            </a:r>
            <a:r>
              <a:rPr lang="en-GB" sz="4000" err="1">
                <a:latin typeface="Calibri" panose="020F0502020204030204" pitchFamily="34" charset="0"/>
                <a:ea typeface="Times New Roman" panose="02020603050405020304" pitchFamily="18" charset="0"/>
                <a:cs typeface="Calibri" panose="020F0502020204030204" pitchFamily="34" charset="0"/>
              </a:rPr>
              <a:t>Center</a:t>
            </a:r>
            <a:r>
              <a:rPr lang="en-GB" sz="4000">
                <a:latin typeface="Calibri" panose="020F0502020204030204" pitchFamily="34" charset="0"/>
                <a:ea typeface="Times New Roman" panose="02020603050405020304" pitchFamily="18" charset="0"/>
                <a:cs typeface="Calibri" panose="020F0502020204030204" pitchFamily="34" charset="0"/>
              </a:rPr>
              <a:t>. In operation.</a:t>
            </a:r>
            <a:endParaRPr lang="en-GB" sz="4000">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Aft>
                <a:spcPts val="800"/>
              </a:spcAft>
              <a:buNone/>
            </a:pPr>
            <a:r>
              <a:rPr lang="en-GB" sz="4000" b="1">
                <a:latin typeface="Calibri" panose="020F0502020204030204" pitchFamily="34" charset="0"/>
                <a:ea typeface="Times New Roman" panose="02020603050405020304" pitchFamily="18" charset="0"/>
                <a:cs typeface="Calibri" panose="020F0502020204030204" pitchFamily="34" charset="0"/>
              </a:rPr>
              <a:t>PDP2</a:t>
            </a:r>
            <a:r>
              <a:rPr lang="en-GB" sz="4000">
                <a:latin typeface="Calibri" panose="020F0502020204030204" pitchFamily="34" charset="0"/>
                <a:ea typeface="Times New Roman" panose="02020603050405020304" pitchFamily="18" charset="0"/>
                <a:cs typeface="Calibri" panose="020F0502020204030204" pitchFamily="34" charset="0"/>
              </a:rPr>
              <a:t>, “Athens Solidarity Centre” . Implemented by Solidarity Now. In operation.</a:t>
            </a:r>
            <a:endParaRPr lang="en-GB" sz="4000">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Aft>
                <a:spcPts val="800"/>
              </a:spcAft>
              <a:buNone/>
            </a:pPr>
            <a:r>
              <a:rPr lang="en-GB" sz="4000" b="1">
                <a:latin typeface="Calibri" panose="020F0502020204030204" pitchFamily="34" charset="0"/>
                <a:ea typeface="Times New Roman" panose="02020603050405020304" pitchFamily="18" charset="0"/>
                <a:cs typeface="Calibri" panose="020F0502020204030204" pitchFamily="34" charset="0"/>
              </a:rPr>
              <a:t>PDP3</a:t>
            </a:r>
            <a:r>
              <a:rPr lang="en-GB" sz="4000">
                <a:latin typeface="Calibri" panose="020F0502020204030204" pitchFamily="34" charset="0"/>
                <a:ea typeface="Times New Roman" panose="02020603050405020304" pitchFamily="18" charset="0"/>
                <a:cs typeface="Calibri" panose="020F0502020204030204" pitchFamily="34" charset="0"/>
              </a:rPr>
              <a:t>, “Skills on demand”. Implemented by Municipality of Athens. Delayed. Project agreement to be concluded in the beginning of 2021.</a:t>
            </a:r>
            <a:endParaRPr lang="en-GB" sz="4000">
              <a:latin typeface="Calibri" panose="020F0502020204030204" pitchFamily="34" charset="0"/>
              <a:ea typeface="Calibri" panose="020F0502020204030204" pitchFamily="34" charset="0"/>
              <a:cs typeface="Times New Roman" panose="02020603050405020304" pitchFamily="18" charset="0"/>
            </a:endParaRPr>
          </a:p>
          <a:p>
            <a:endParaRPr lang="en-GB"/>
          </a:p>
        </p:txBody>
      </p:sp>
    </p:spTree>
    <p:extLst>
      <p:ext uri="{BB962C8B-B14F-4D97-AF65-F5344CB8AC3E}">
        <p14:creationId xmlns:p14="http://schemas.microsoft.com/office/powerpoint/2010/main" val="821807834"/>
      </p:ext>
    </p:extLst>
  </p:cSld>
  <p:clrMapOvr>
    <a:masterClrMapping/>
  </p:clrMapOvr>
  <p:transition spd="slow">
    <p:zoom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Τίτλος 1">
            <a:extLst>
              <a:ext uri="{FF2B5EF4-FFF2-40B4-BE49-F238E27FC236}">
                <a16:creationId xmlns:a16="http://schemas.microsoft.com/office/drawing/2014/main" id="{EF7D3886-1810-428D-B60E-E57426E6FA6D}"/>
              </a:ext>
            </a:extLst>
          </p:cNvPr>
          <p:cNvSpPr>
            <a:spLocks noGrp="1" noChangeArrowheads="1"/>
          </p:cNvSpPr>
          <p:nvPr>
            <p:ph type="title" idx="4294967295"/>
          </p:nvPr>
        </p:nvSpPr>
        <p:spPr>
          <a:xfrm>
            <a:off x="1050924" y="1602951"/>
            <a:ext cx="19977101" cy="1846659"/>
          </a:xfrm>
        </p:spPr>
        <p:txBody>
          <a:bodyPr/>
          <a:lstStyle/>
          <a:p>
            <a:r>
              <a:rPr lang="en-US" altLang="en-US" sz="6000"/>
              <a:t>The way forward for the Asylum and Local development </a:t>
            </a:r>
            <a:r>
              <a:rPr lang="en-US" altLang="en-US" sz="6000" err="1"/>
              <a:t>programmes</a:t>
            </a:r>
            <a:endParaRPr lang="en-US" altLang="en-US" sz="6000"/>
          </a:p>
        </p:txBody>
      </p:sp>
      <p:sp>
        <p:nvSpPr>
          <p:cNvPr id="39939" name="TextBox 5">
            <a:extLst>
              <a:ext uri="{FF2B5EF4-FFF2-40B4-BE49-F238E27FC236}">
                <a16:creationId xmlns:a16="http://schemas.microsoft.com/office/drawing/2014/main" id="{99E787D5-56A6-4B26-BBC5-FBBCC5D23C17}"/>
              </a:ext>
            </a:extLst>
          </p:cNvPr>
          <p:cNvSpPr txBox="1">
            <a:spLocks noChangeArrowheads="1"/>
          </p:cNvSpPr>
          <p:nvPr/>
        </p:nvSpPr>
        <p:spPr bwMode="auto">
          <a:xfrm>
            <a:off x="1050924" y="4216401"/>
            <a:ext cx="21682075" cy="6673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857250" indent="-857250">
              <a:defRPr sz="3500">
                <a:solidFill>
                  <a:schemeClr val="tx1"/>
                </a:solidFill>
                <a:latin typeface="Arial" panose="020B0604020202020204" pitchFamily="34" charset="0"/>
              </a:defRPr>
            </a:lvl1pPr>
            <a:lvl2pPr>
              <a:defRPr sz="3500">
                <a:solidFill>
                  <a:schemeClr val="tx1"/>
                </a:solidFill>
                <a:latin typeface="Arial" panose="020B0604020202020204" pitchFamily="34" charset="0"/>
              </a:defRPr>
            </a:lvl2pPr>
            <a:lvl3pPr>
              <a:defRPr sz="3500">
                <a:solidFill>
                  <a:schemeClr val="tx1"/>
                </a:solidFill>
                <a:latin typeface="Arial" panose="020B0604020202020204" pitchFamily="34" charset="0"/>
              </a:defRPr>
            </a:lvl3pPr>
            <a:lvl4pPr>
              <a:defRPr sz="3500">
                <a:solidFill>
                  <a:schemeClr val="tx1"/>
                </a:solidFill>
                <a:latin typeface="Arial" panose="020B0604020202020204" pitchFamily="34" charset="0"/>
              </a:defRPr>
            </a:lvl4pPr>
            <a:lvl5pPr>
              <a:defRPr sz="3500">
                <a:solidFill>
                  <a:schemeClr val="tx1"/>
                </a:solidFill>
                <a:latin typeface="Arial" panose="020B0604020202020204" pitchFamily="34" charset="0"/>
              </a:defRPr>
            </a:lvl5pPr>
            <a:lvl6pPr marL="4113213" indent="-1827213" defTabSz="1827213" eaLnBrk="0" fontAlgn="base" hangingPunct="0">
              <a:spcBef>
                <a:spcPct val="0"/>
              </a:spcBef>
              <a:spcAft>
                <a:spcPct val="0"/>
              </a:spcAft>
              <a:defRPr sz="3500">
                <a:solidFill>
                  <a:schemeClr val="tx1"/>
                </a:solidFill>
                <a:latin typeface="Arial" panose="020B0604020202020204" pitchFamily="34" charset="0"/>
              </a:defRPr>
            </a:lvl6pPr>
            <a:lvl7pPr marL="4570413" indent="-1827213" defTabSz="1827213" eaLnBrk="0" fontAlgn="base" hangingPunct="0">
              <a:spcBef>
                <a:spcPct val="0"/>
              </a:spcBef>
              <a:spcAft>
                <a:spcPct val="0"/>
              </a:spcAft>
              <a:defRPr sz="3500">
                <a:solidFill>
                  <a:schemeClr val="tx1"/>
                </a:solidFill>
                <a:latin typeface="Arial" panose="020B0604020202020204" pitchFamily="34" charset="0"/>
              </a:defRPr>
            </a:lvl7pPr>
            <a:lvl8pPr marL="5027613" indent="-1827213" defTabSz="1827213" eaLnBrk="0" fontAlgn="base" hangingPunct="0">
              <a:spcBef>
                <a:spcPct val="0"/>
              </a:spcBef>
              <a:spcAft>
                <a:spcPct val="0"/>
              </a:spcAft>
              <a:defRPr sz="3500">
                <a:solidFill>
                  <a:schemeClr val="tx1"/>
                </a:solidFill>
                <a:latin typeface="Arial" panose="020B0604020202020204" pitchFamily="34" charset="0"/>
              </a:defRPr>
            </a:lvl8pPr>
            <a:lvl9pPr marL="5484813" indent="-1827213" defTabSz="1827213" eaLnBrk="0" fontAlgn="base" hangingPunct="0">
              <a:spcBef>
                <a:spcPct val="0"/>
              </a:spcBef>
              <a:spcAft>
                <a:spcPct val="0"/>
              </a:spcAft>
              <a:defRPr sz="3500">
                <a:solidFill>
                  <a:schemeClr val="tx1"/>
                </a:solidFill>
                <a:latin typeface="Arial" panose="020B0604020202020204" pitchFamily="34" charset="0"/>
              </a:defRPr>
            </a:lvl9pPr>
          </a:lstStyle>
          <a:p>
            <a:pPr>
              <a:buFont typeface="Arial" panose="020B0604020202020204" pitchFamily="34" charset="0"/>
              <a:buChar char="•"/>
            </a:pPr>
            <a:r>
              <a:rPr lang="en-US" altLang="en-US" sz="4400">
                <a:latin typeface="Calibri" panose="020F0502020204030204" pitchFamily="34" charset="0"/>
              </a:rPr>
              <a:t>Bilateral Cooperation initiatives</a:t>
            </a:r>
            <a:r>
              <a:rPr lang="el-GR" altLang="en-US" sz="4400">
                <a:latin typeface="Calibri" panose="020F0502020204030204" pitchFamily="34" charset="0"/>
              </a:rPr>
              <a:t> </a:t>
            </a:r>
            <a:r>
              <a:rPr lang="en-US" altLang="en-US" sz="4400">
                <a:latin typeface="Calibri" panose="020F0502020204030204" pitchFamily="34" charset="0"/>
              </a:rPr>
              <a:t>to be launched during 2021 – for both the Asylum and Good governance </a:t>
            </a:r>
            <a:r>
              <a:rPr lang="en-US" altLang="en-US" sz="4400" err="1">
                <a:latin typeface="Calibri" panose="020F0502020204030204" pitchFamily="34" charset="0"/>
              </a:rPr>
              <a:t>programmes</a:t>
            </a:r>
            <a:endParaRPr lang="en-US" altLang="en-US" sz="4400">
              <a:latin typeface="Calibri" panose="020F0502020204030204" pitchFamily="34" charset="0"/>
            </a:endParaRPr>
          </a:p>
          <a:p>
            <a:pPr>
              <a:lnSpc>
                <a:spcPct val="200000"/>
              </a:lnSpc>
              <a:buFont typeface="Arial" panose="020B0604020202020204" pitchFamily="34" charset="0"/>
              <a:buChar char="•"/>
            </a:pPr>
            <a:r>
              <a:rPr lang="en-US" altLang="en-US" sz="4400">
                <a:latin typeface="Calibri" panose="020F0502020204030204" pitchFamily="34" charset="0"/>
              </a:rPr>
              <a:t>Finalization of IOM contract and execution</a:t>
            </a:r>
          </a:p>
          <a:p>
            <a:pPr>
              <a:lnSpc>
                <a:spcPct val="200000"/>
              </a:lnSpc>
              <a:buFont typeface="Arial" panose="020B0604020202020204" pitchFamily="34" charset="0"/>
              <a:buChar char="•"/>
            </a:pPr>
            <a:r>
              <a:rPr lang="en-US" altLang="en-US" sz="4400">
                <a:latin typeface="Calibri" panose="020F0502020204030204" pitchFamily="34" charset="0"/>
              </a:rPr>
              <a:t>Municipality of Athens: execution of the contract, however depending on the development of Covid-19 situation </a:t>
            </a:r>
          </a:p>
          <a:p>
            <a:pPr>
              <a:lnSpc>
                <a:spcPct val="200000"/>
              </a:lnSpc>
              <a:buFont typeface="Arial" panose="020B0604020202020204" pitchFamily="34" charset="0"/>
              <a:buChar char="•"/>
            </a:pPr>
            <a:r>
              <a:rPr lang="en-US" altLang="en-US" sz="4400">
                <a:latin typeface="Calibri" panose="020F0502020204030204" pitchFamily="34" charset="0"/>
              </a:rPr>
              <a:t>Communications activities amid Covid-19</a:t>
            </a:r>
            <a:endParaRPr lang="en-US" altLang="en-US" sz="4800">
              <a:latin typeface="Calibri" panose="020F0502020204030204" pitchFamily="34" charset="0"/>
            </a:endParaRPr>
          </a:p>
        </p:txBody>
      </p:sp>
      <p:pic>
        <p:nvPicPr>
          <p:cNvPr id="39940" name="Εικόνα 7" descr="Εικόνα που περιέχει κείμενο&#10;&#10;Περιγραφή που δημιουργήθηκε αυτόματα">
            <a:extLst>
              <a:ext uri="{FF2B5EF4-FFF2-40B4-BE49-F238E27FC236}">
                <a16:creationId xmlns:a16="http://schemas.microsoft.com/office/drawing/2014/main" id="{B5D8B2DC-DD87-4948-9144-1EF982C10C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26313" y="393700"/>
            <a:ext cx="3303587" cy="330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1260157" y="3434684"/>
            <a:ext cx="18332511" cy="3477875"/>
          </a:xfrm>
        </p:spPr>
        <p:txBody>
          <a:bodyPr/>
          <a:lstStyle/>
          <a:p>
            <a:r>
              <a:rPr lang="en-GB">
                <a:solidFill>
                  <a:schemeClr val="bg2"/>
                </a:solidFill>
              </a:rPr>
              <a:t>Active Citizens Fund</a:t>
            </a:r>
            <a:br>
              <a:rPr lang="en-GB">
                <a:solidFill>
                  <a:schemeClr val="bg2"/>
                </a:solidFill>
              </a:rPr>
            </a:br>
            <a:br>
              <a:rPr lang="en-GB">
                <a:solidFill>
                  <a:schemeClr val="bg2"/>
                </a:solidFill>
              </a:rPr>
            </a:br>
            <a:r>
              <a:rPr lang="en-GB" sz="6600">
                <a:solidFill>
                  <a:schemeClr val="bg2"/>
                </a:solidFill>
              </a:rPr>
              <a:t>Annual Meeting: Greece</a:t>
            </a:r>
            <a:endParaRPr lang="en-GB">
              <a:solidFill>
                <a:schemeClr val="bg2"/>
              </a:solidFill>
            </a:endParaRPr>
          </a:p>
        </p:txBody>
      </p:sp>
      <p:sp>
        <p:nvSpPr>
          <p:cNvPr id="3" name="Plassholder for dato 2"/>
          <p:cNvSpPr>
            <a:spLocks noGrp="1"/>
          </p:cNvSpPr>
          <p:nvPr>
            <p:ph type="dt" sz="half" idx="10"/>
          </p:nvPr>
        </p:nvSpPr>
        <p:spPr>
          <a:xfrm>
            <a:off x="19372520" y="12613655"/>
            <a:ext cx="3749569" cy="553998"/>
          </a:xfrm>
        </p:spPr>
        <p:txBody>
          <a:bodyPr/>
          <a:lstStyle/>
          <a:p>
            <a:r>
              <a:rPr lang="nb-NO" b="1"/>
              <a:t>26 November 2020</a:t>
            </a:r>
          </a:p>
        </p:txBody>
      </p:sp>
      <p:sp>
        <p:nvSpPr>
          <p:cNvPr id="4" name="Plassholder for tekst 3"/>
          <p:cNvSpPr>
            <a:spLocks noGrp="1"/>
          </p:cNvSpPr>
          <p:nvPr>
            <p:ph type="body" sz="quarter" idx="13"/>
          </p:nvPr>
        </p:nvSpPr>
        <p:spPr/>
        <p:txBody>
          <a:bodyPr/>
          <a:lstStyle/>
          <a:p>
            <a:r>
              <a:rPr lang="en-GB"/>
              <a:t>Árni </a:t>
            </a:r>
            <a:r>
              <a:rPr lang="en-GB" err="1"/>
              <a:t>Páll</a:t>
            </a:r>
            <a:r>
              <a:rPr lang="en-GB"/>
              <a:t> </a:t>
            </a:r>
            <a:r>
              <a:rPr lang="en-GB" err="1"/>
              <a:t>Árnason</a:t>
            </a:r>
            <a:endParaRPr lang="en-GB"/>
          </a:p>
        </p:txBody>
      </p:sp>
      <p:sp>
        <p:nvSpPr>
          <p:cNvPr id="6" name="Plassholder for tekst 5"/>
          <p:cNvSpPr>
            <a:spLocks noGrp="1"/>
          </p:cNvSpPr>
          <p:nvPr>
            <p:ph type="body" sz="quarter" idx="15"/>
          </p:nvPr>
        </p:nvSpPr>
        <p:spPr>
          <a:xfrm>
            <a:off x="10200074" y="11000508"/>
            <a:ext cx="7445375" cy="2167145"/>
          </a:xfrm>
        </p:spPr>
        <p:txBody>
          <a:bodyPr/>
          <a:lstStyle/>
          <a:p>
            <a:r>
              <a:rPr lang="en-GB" b="1"/>
              <a:t>Deputy Director - Head of Country and Bilateral Cooperation Department</a:t>
            </a:r>
          </a:p>
          <a:p>
            <a:endParaRPr lang="en-GB"/>
          </a:p>
        </p:txBody>
      </p:sp>
      <p:sp>
        <p:nvSpPr>
          <p:cNvPr id="7" name="Plassholder for tekst 6"/>
          <p:cNvSpPr>
            <a:spLocks noGrp="1"/>
          </p:cNvSpPr>
          <p:nvPr>
            <p:ph type="body" sz="quarter" idx="16"/>
          </p:nvPr>
        </p:nvSpPr>
        <p:spPr/>
        <p:txBody>
          <a:bodyPr/>
          <a:lstStyle/>
          <a:p>
            <a:r>
              <a:rPr lang="en-GB" b="1"/>
              <a:t>FMO</a:t>
            </a:r>
          </a:p>
        </p:txBody>
      </p:sp>
    </p:spTree>
    <p:extLst>
      <p:ext uri="{BB962C8B-B14F-4D97-AF65-F5344CB8AC3E}">
        <p14:creationId xmlns:p14="http://schemas.microsoft.com/office/powerpoint/2010/main" val="38852567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313040"/>
            <a:ext cx="24380825" cy="13637008"/>
          </a:xfrm>
          <a:prstGeom prst="rect">
            <a:avLst/>
          </a:prstGeom>
        </p:spPr>
      </p:pic>
      <p:sp>
        <p:nvSpPr>
          <p:cNvPr id="3" name="Title 1"/>
          <p:cNvSpPr txBox="1">
            <a:spLocks/>
          </p:cNvSpPr>
          <p:nvPr/>
        </p:nvSpPr>
        <p:spPr>
          <a:xfrm>
            <a:off x="2955088" y="730255"/>
            <a:ext cx="19749554" cy="265078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7999" b="1">
                <a:solidFill>
                  <a:schemeClr val="bg2"/>
                </a:solidFill>
              </a:rPr>
              <a:t>Overview of ACF activities (2020) </a:t>
            </a:r>
            <a:endParaRPr lang="el-GR" sz="7999" b="1">
              <a:solidFill>
                <a:schemeClr val="bg2"/>
              </a:solidFill>
              <a:latin typeface="Arial" panose="020B0604020202020204" pitchFamily="34" charset="0"/>
              <a:cs typeface="Arial" panose="020B0604020202020204" pitchFamily="34" charset="0"/>
            </a:endParaRPr>
          </a:p>
          <a:p>
            <a:endParaRPr lang="el-GR" sz="7999">
              <a:latin typeface="Arial" panose="020B0604020202020204" pitchFamily="34" charset="0"/>
              <a:cs typeface="Arial" panose="020B0604020202020204" pitchFamily="34" charset="0"/>
            </a:endParaRPr>
          </a:p>
        </p:txBody>
      </p:sp>
      <p:sp>
        <p:nvSpPr>
          <p:cNvPr id="5" name="Content Placeholder 2">
            <a:extLst>
              <a:ext uri="{FF2B5EF4-FFF2-40B4-BE49-F238E27FC236}">
                <a16:creationId xmlns:a16="http://schemas.microsoft.com/office/drawing/2014/main" id="{F8303EB8-391B-4725-90AF-5AED3FC87E00}"/>
              </a:ext>
            </a:extLst>
          </p:cNvPr>
          <p:cNvSpPr txBox="1">
            <a:spLocks/>
          </p:cNvSpPr>
          <p:nvPr/>
        </p:nvSpPr>
        <p:spPr>
          <a:xfrm>
            <a:off x="1203002" y="2557036"/>
            <a:ext cx="21577032" cy="843553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3200">
              <a:latin typeface="Arial" panose="020B0604020202020204" pitchFamily="34" charset="0"/>
              <a:cs typeface="Arial" panose="020B0604020202020204" pitchFamily="34" charset="0"/>
            </a:endParaRPr>
          </a:p>
          <a:p>
            <a:pPr marL="0" indent="0">
              <a:buNone/>
            </a:pPr>
            <a:r>
              <a:rPr lang="en-US" sz="3599">
                <a:solidFill>
                  <a:srgbClr val="00B050"/>
                </a:solidFill>
                <a:latin typeface="Arial" panose="020B0604020202020204" pitchFamily="34" charset="0"/>
                <a:cs typeface="Arial" panose="020B0604020202020204" pitchFamily="34" charset="0"/>
              </a:rPr>
              <a:t>					</a:t>
            </a:r>
          </a:p>
          <a:p>
            <a:pPr marL="0" indent="0">
              <a:buNone/>
            </a:pPr>
            <a:endParaRPr lang="en-GB" sz="3200">
              <a:latin typeface="Arial" panose="020B0604020202020204" pitchFamily="34" charset="0"/>
              <a:cs typeface="Arial" panose="020B0604020202020204" pitchFamily="34" charset="0"/>
            </a:endParaRPr>
          </a:p>
          <a:p>
            <a:pPr marL="0" indent="0">
              <a:buNone/>
            </a:pPr>
            <a:endParaRPr lang="en-US" sz="3200">
              <a:latin typeface="Arial" panose="020B0604020202020204" pitchFamily="34" charset="0"/>
              <a:cs typeface="Arial" panose="020B0604020202020204" pitchFamily="34" charset="0"/>
            </a:endParaRPr>
          </a:p>
          <a:p>
            <a:pPr marL="0" indent="0">
              <a:buNone/>
            </a:pPr>
            <a:endParaRPr lang="el-GR" sz="3200">
              <a:latin typeface="Arial" panose="020B0604020202020204" pitchFamily="34" charset="0"/>
              <a:cs typeface="Arial" panose="020B0604020202020204" pitchFamily="34" charset="0"/>
            </a:endParaRPr>
          </a:p>
          <a:p>
            <a:pPr marL="0" indent="0">
              <a:buNone/>
            </a:pPr>
            <a:endParaRPr lang="en-GB" sz="3200" b="1">
              <a:latin typeface="Arial" panose="020B0604020202020204" pitchFamily="34" charset="0"/>
              <a:cs typeface="Arial" panose="020B0604020202020204" pitchFamily="34" charset="0"/>
            </a:endParaRPr>
          </a:p>
        </p:txBody>
      </p:sp>
      <p:sp>
        <p:nvSpPr>
          <p:cNvPr id="6" name="Content Placeholder 2">
            <a:extLst>
              <a:ext uri="{FF2B5EF4-FFF2-40B4-BE49-F238E27FC236}">
                <a16:creationId xmlns:a16="http://schemas.microsoft.com/office/drawing/2014/main" id="{969C7904-9936-4848-B722-7E675C15CFC9}"/>
              </a:ext>
            </a:extLst>
          </p:cNvPr>
          <p:cNvSpPr txBox="1">
            <a:spLocks/>
          </p:cNvSpPr>
          <p:nvPr/>
        </p:nvSpPr>
        <p:spPr>
          <a:xfrm>
            <a:off x="12452685" y="7807375"/>
            <a:ext cx="10327349" cy="15879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l-GR" sz="5599"/>
          </a:p>
          <a:p>
            <a:pPr marL="0" indent="0">
              <a:buNone/>
            </a:pPr>
            <a:endParaRPr lang="en-GB" sz="5599" b="1">
              <a:latin typeface="Arial" panose="020B0604020202020204" pitchFamily="34" charset="0"/>
              <a:cs typeface="Arial" panose="020B0604020202020204" pitchFamily="34" charset="0"/>
            </a:endParaRPr>
          </a:p>
        </p:txBody>
      </p:sp>
      <p:cxnSp>
        <p:nvCxnSpPr>
          <p:cNvPr id="8" name="Ευθεία γραμμή σύνδεσης 7">
            <a:extLst>
              <a:ext uri="{FF2B5EF4-FFF2-40B4-BE49-F238E27FC236}">
                <a16:creationId xmlns:a16="http://schemas.microsoft.com/office/drawing/2014/main" id="{287A71BD-582C-4318-9EA4-79E8CB0002F5}"/>
              </a:ext>
            </a:extLst>
          </p:cNvPr>
          <p:cNvCxnSpPr>
            <a:cxnSpLocks/>
          </p:cNvCxnSpPr>
          <p:nvPr/>
        </p:nvCxnSpPr>
        <p:spPr>
          <a:xfrm>
            <a:off x="856188" y="4977369"/>
            <a:ext cx="22785817"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1E9E0547-351C-4B27-864E-B0E592732BF3}"/>
              </a:ext>
            </a:extLst>
          </p:cNvPr>
          <p:cNvSpPr txBox="1">
            <a:spLocks/>
          </p:cNvSpPr>
          <p:nvPr/>
        </p:nvSpPr>
        <p:spPr>
          <a:xfrm>
            <a:off x="1259754" y="3992430"/>
            <a:ext cx="4463753" cy="6365401"/>
          </a:xfrm>
          <a:prstGeom prst="rect">
            <a:avLst/>
          </a:prstGeom>
        </p:spPr>
        <p:txBody>
          <a:bodyP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None/>
            </a:pPr>
            <a:r>
              <a:rPr lang="en-GB" sz="4199" b="1">
                <a:latin typeface="Arial" panose="020B0604020202020204" pitchFamily="34" charset="0"/>
                <a:cs typeface="Arial" panose="020B0604020202020204" pitchFamily="34" charset="0"/>
              </a:rPr>
              <a:t>Jan-Feb. </a:t>
            </a:r>
            <a:r>
              <a:rPr lang="en-US" sz="4199" b="1">
                <a:latin typeface="Arial" panose="020B0604020202020204" pitchFamily="34" charset="0"/>
                <a:cs typeface="Arial" panose="020B0604020202020204" pitchFamily="34" charset="0"/>
              </a:rPr>
              <a:t>2020</a:t>
            </a:r>
          </a:p>
          <a:p>
            <a:pPr marL="0" indent="0">
              <a:lnSpc>
                <a:spcPct val="170000"/>
              </a:lnSpc>
              <a:buNone/>
            </a:pPr>
            <a:r>
              <a:rPr lang="en-GB" sz="3599">
                <a:latin typeface="Arial" panose="020B0604020202020204" pitchFamily="34" charset="0"/>
                <a:cs typeface="Arial" panose="020B0604020202020204" pitchFamily="34" charset="0"/>
              </a:rPr>
              <a:t>Roadshow (6 cities) for the communications of calls 3 &amp; 4 (Human Rights &amp; Citizen participation) &amp; capacity building workshops to CSOs</a:t>
            </a:r>
          </a:p>
          <a:p>
            <a:pPr marL="0" indent="0">
              <a:lnSpc>
                <a:spcPct val="170000"/>
              </a:lnSpc>
              <a:buNone/>
            </a:pPr>
            <a:endParaRPr lang="en-GB" sz="3599">
              <a:latin typeface="Arial" panose="020B0604020202020204" pitchFamily="34" charset="0"/>
              <a:cs typeface="Arial" panose="020B0604020202020204" pitchFamily="34" charset="0"/>
            </a:endParaRPr>
          </a:p>
        </p:txBody>
      </p:sp>
      <p:sp>
        <p:nvSpPr>
          <p:cNvPr id="11" name="Content Placeholder 2">
            <a:extLst>
              <a:ext uri="{FF2B5EF4-FFF2-40B4-BE49-F238E27FC236}">
                <a16:creationId xmlns:a16="http://schemas.microsoft.com/office/drawing/2014/main" id="{C17167B7-F43F-46E2-9F43-197A6C295F4B}"/>
              </a:ext>
            </a:extLst>
          </p:cNvPr>
          <p:cNvSpPr txBox="1">
            <a:spLocks/>
          </p:cNvSpPr>
          <p:nvPr/>
        </p:nvSpPr>
        <p:spPr>
          <a:xfrm>
            <a:off x="12576179" y="3880807"/>
            <a:ext cx="4558184" cy="280398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60000"/>
              </a:lnSpc>
              <a:buNone/>
            </a:pPr>
            <a:r>
              <a:rPr lang="en-GB" sz="3599" b="1">
                <a:latin typeface="Arial" panose="020B0604020202020204" pitchFamily="34" charset="0"/>
                <a:cs typeface="Arial" panose="020B0604020202020204" pitchFamily="34" charset="0"/>
              </a:rPr>
              <a:t>Oct. 2020</a:t>
            </a:r>
          </a:p>
        </p:txBody>
      </p:sp>
      <p:sp>
        <p:nvSpPr>
          <p:cNvPr id="12" name="Content Placeholder 2">
            <a:extLst>
              <a:ext uri="{FF2B5EF4-FFF2-40B4-BE49-F238E27FC236}">
                <a16:creationId xmlns:a16="http://schemas.microsoft.com/office/drawing/2014/main" id="{09F1097F-B611-4B42-AFC3-3CC0F53518EC}"/>
              </a:ext>
            </a:extLst>
          </p:cNvPr>
          <p:cNvSpPr txBox="1">
            <a:spLocks/>
          </p:cNvSpPr>
          <p:nvPr/>
        </p:nvSpPr>
        <p:spPr>
          <a:xfrm>
            <a:off x="18293051" y="5078103"/>
            <a:ext cx="5234790" cy="633551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60000"/>
              </a:lnSpc>
              <a:buNone/>
            </a:pPr>
            <a:endParaRPr lang="en-GB" sz="3000">
              <a:latin typeface="Arial" panose="020B0604020202020204" pitchFamily="34" charset="0"/>
              <a:cs typeface="Arial" panose="020B0604020202020204" pitchFamily="34" charset="0"/>
            </a:endParaRPr>
          </a:p>
        </p:txBody>
      </p:sp>
      <p:pic>
        <p:nvPicPr>
          <p:cNvPr id="15" name="Εικόνα 14">
            <a:extLst>
              <a:ext uri="{FF2B5EF4-FFF2-40B4-BE49-F238E27FC236}">
                <a16:creationId xmlns:a16="http://schemas.microsoft.com/office/drawing/2014/main" id="{CCDB5BDE-1BD1-472A-AD73-37899D48ED3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8260" y="5332043"/>
            <a:ext cx="520822" cy="506294"/>
          </a:xfrm>
          <a:prstGeom prst="rect">
            <a:avLst/>
          </a:prstGeom>
        </p:spPr>
      </p:pic>
      <p:pic>
        <p:nvPicPr>
          <p:cNvPr id="24" name="Εικόνα 23">
            <a:extLst>
              <a:ext uri="{FF2B5EF4-FFF2-40B4-BE49-F238E27FC236}">
                <a16:creationId xmlns:a16="http://schemas.microsoft.com/office/drawing/2014/main" id="{3D9E989F-750D-4173-AE5F-5CB5619B0B5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90824" y="2886847"/>
            <a:ext cx="892338" cy="1142627"/>
          </a:xfrm>
          <a:prstGeom prst="rect">
            <a:avLst/>
          </a:prstGeom>
        </p:spPr>
      </p:pic>
      <p:pic>
        <p:nvPicPr>
          <p:cNvPr id="26" name="Εικόνα 25">
            <a:extLst>
              <a:ext uri="{FF2B5EF4-FFF2-40B4-BE49-F238E27FC236}">
                <a16:creationId xmlns:a16="http://schemas.microsoft.com/office/drawing/2014/main" id="{C76EB48B-A791-4F9B-A168-2261977765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239562" y="2827979"/>
            <a:ext cx="892338" cy="1142627"/>
          </a:xfrm>
          <a:prstGeom prst="rect">
            <a:avLst/>
          </a:prstGeom>
        </p:spPr>
      </p:pic>
      <p:pic>
        <p:nvPicPr>
          <p:cNvPr id="28" name="Εικόνα 27">
            <a:extLst>
              <a:ext uri="{FF2B5EF4-FFF2-40B4-BE49-F238E27FC236}">
                <a16:creationId xmlns:a16="http://schemas.microsoft.com/office/drawing/2014/main" id="{75C75314-1DD5-454F-B12F-EC7DCAB1B7D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826499" y="2779649"/>
            <a:ext cx="892338" cy="1142627"/>
          </a:xfrm>
          <a:prstGeom prst="rect">
            <a:avLst/>
          </a:prstGeom>
        </p:spPr>
      </p:pic>
      <p:pic>
        <p:nvPicPr>
          <p:cNvPr id="32" name="Εικόνα 31">
            <a:extLst>
              <a:ext uri="{FF2B5EF4-FFF2-40B4-BE49-F238E27FC236}">
                <a16:creationId xmlns:a16="http://schemas.microsoft.com/office/drawing/2014/main" id="{A98B04D0-F491-4BB5-AC79-D7BA2EDB8A0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70562" y="5332043"/>
            <a:ext cx="520822" cy="506294"/>
          </a:xfrm>
          <a:prstGeom prst="rect">
            <a:avLst/>
          </a:prstGeom>
        </p:spPr>
      </p:pic>
      <p:pic>
        <p:nvPicPr>
          <p:cNvPr id="34" name="Εικόνα 33">
            <a:extLst>
              <a:ext uri="{FF2B5EF4-FFF2-40B4-BE49-F238E27FC236}">
                <a16:creationId xmlns:a16="http://schemas.microsoft.com/office/drawing/2014/main" id="{8FABFFFF-81CA-41AB-85F3-73EC33DD9CC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790398" y="5255837"/>
            <a:ext cx="520822" cy="506294"/>
          </a:xfrm>
          <a:prstGeom prst="rect">
            <a:avLst/>
          </a:prstGeom>
        </p:spPr>
      </p:pic>
      <p:pic>
        <p:nvPicPr>
          <p:cNvPr id="42" name="Εικόνα 41">
            <a:extLst>
              <a:ext uri="{FF2B5EF4-FFF2-40B4-BE49-F238E27FC236}">
                <a16:creationId xmlns:a16="http://schemas.microsoft.com/office/drawing/2014/main" id="{900C34D7-A5F2-4CB7-95C7-508AA88CBD6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88278" y="2849802"/>
            <a:ext cx="892338" cy="1142627"/>
          </a:xfrm>
          <a:prstGeom prst="rect">
            <a:avLst/>
          </a:prstGeom>
        </p:spPr>
      </p:pic>
      <p:sp>
        <p:nvSpPr>
          <p:cNvPr id="46" name="Content Placeholder 2">
            <a:extLst>
              <a:ext uri="{FF2B5EF4-FFF2-40B4-BE49-F238E27FC236}">
                <a16:creationId xmlns:a16="http://schemas.microsoft.com/office/drawing/2014/main" id="{B6BF8CC2-1D65-4E28-8356-AB081DB41CAB}"/>
              </a:ext>
            </a:extLst>
          </p:cNvPr>
          <p:cNvSpPr txBox="1">
            <a:spLocks/>
          </p:cNvSpPr>
          <p:nvPr/>
        </p:nvSpPr>
        <p:spPr>
          <a:xfrm>
            <a:off x="6922984" y="3892388"/>
            <a:ext cx="4242683" cy="604208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60000"/>
              </a:lnSpc>
              <a:buNone/>
            </a:pPr>
            <a:r>
              <a:rPr lang="en-GB" sz="3599" b="1">
                <a:latin typeface="Arial" panose="020B0604020202020204" pitchFamily="34" charset="0"/>
                <a:cs typeface="Arial" panose="020B0604020202020204" pitchFamily="34" charset="0"/>
              </a:rPr>
              <a:t>June-Sep. 2020</a:t>
            </a:r>
          </a:p>
          <a:p>
            <a:pPr marL="0" indent="0">
              <a:lnSpc>
                <a:spcPct val="160000"/>
              </a:lnSpc>
              <a:buNone/>
            </a:pPr>
            <a:r>
              <a:rPr lang="en-GB" sz="3000">
                <a:latin typeface="Arial" panose="020B0604020202020204" pitchFamily="34" charset="0"/>
                <a:cs typeface="Arial" panose="020B0604020202020204" pitchFamily="34" charset="0"/>
              </a:rPr>
              <a:t>Evaluation of applications submitted under calls 3 &amp; 4</a:t>
            </a:r>
          </a:p>
          <a:p>
            <a:pPr marL="0" indent="0">
              <a:lnSpc>
                <a:spcPct val="160000"/>
              </a:lnSpc>
              <a:buNone/>
            </a:pPr>
            <a:r>
              <a:rPr lang="en-US" sz="3000">
                <a:latin typeface="Arial" panose="020B0604020202020204" pitchFamily="34" charset="0"/>
                <a:cs typeface="Arial" panose="020B0604020202020204" pitchFamily="34" charset="0"/>
              </a:rPr>
              <a:t>Capacity Building </a:t>
            </a:r>
            <a:r>
              <a:rPr lang="en-US" sz="3000" err="1">
                <a:latin typeface="Arial" panose="020B0604020202020204" pitchFamily="34" charset="0"/>
                <a:cs typeface="Arial" panose="020B0604020202020204" pitchFamily="34" charset="0"/>
              </a:rPr>
              <a:t>Programme</a:t>
            </a:r>
            <a:r>
              <a:rPr lang="en-US" sz="3000">
                <a:latin typeface="Arial" panose="020B0604020202020204" pitchFamily="34" charset="0"/>
                <a:cs typeface="Arial" panose="020B0604020202020204" pitchFamily="34" charset="0"/>
              </a:rPr>
              <a:t> for project promoters </a:t>
            </a:r>
          </a:p>
          <a:p>
            <a:pPr marL="0" indent="0">
              <a:lnSpc>
                <a:spcPct val="160000"/>
              </a:lnSpc>
              <a:buNone/>
            </a:pPr>
            <a:endParaRPr lang="en-GB" sz="3000">
              <a:latin typeface="Arial" panose="020B0604020202020204" pitchFamily="34" charset="0"/>
              <a:cs typeface="Arial" panose="020B0604020202020204" pitchFamily="34" charset="0"/>
            </a:endParaRPr>
          </a:p>
        </p:txBody>
      </p:sp>
      <p:pic>
        <p:nvPicPr>
          <p:cNvPr id="50" name="Εικόνα 49">
            <a:extLst>
              <a:ext uri="{FF2B5EF4-FFF2-40B4-BE49-F238E27FC236}">
                <a16:creationId xmlns:a16="http://schemas.microsoft.com/office/drawing/2014/main" id="{5F51496E-EA62-45EB-800A-D0201E7E64D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41283" y="5267089"/>
            <a:ext cx="520822" cy="506294"/>
          </a:xfrm>
          <a:prstGeom prst="rect">
            <a:avLst/>
          </a:prstGeom>
        </p:spPr>
      </p:pic>
      <p:sp>
        <p:nvSpPr>
          <p:cNvPr id="53" name="Content Placeholder 2">
            <a:extLst>
              <a:ext uri="{FF2B5EF4-FFF2-40B4-BE49-F238E27FC236}">
                <a16:creationId xmlns:a16="http://schemas.microsoft.com/office/drawing/2014/main" id="{DFFB5A97-4730-40C0-9422-6ADBACE25F7D}"/>
              </a:ext>
            </a:extLst>
          </p:cNvPr>
          <p:cNvSpPr txBox="1">
            <a:spLocks/>
          </p:cNvSpPr>
          <p:nvPr/>
        </p:nvSpPr>
        <p:spPr>
          <a:xfrm>
            <a:off x="12523749" y="4940495"/>
            <a:ext cx="5073631" cy="511093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None/>
            </a:pPr>
            <a:r>
              <a:rPr lang="en-GB" sz="3000">
                <a:latin typeface="Arial" panose="020B0604020202020204" pitchFamily="34" charset="0"/>
                <a:cs typeface="Arial" panose="020B0604020202020204" pitchFamily="34" charset="0"/>
              </a:rPr>
              <a:t>Announcement of 45 new projects / 64 project promoters &amp; partners</a:t>
            </a:r>
          </a:p>
        </p:txBody>
      </p:sp>
      <p:sp>
        <p:nvSpPr>
          <p:cNvPr id="29" name="TextBox 28">
            <a:extLst>
              <a:ext uri="{FF2B5EF4-FFF2-40B4-BE49-F238E27FC236}">
                <a16:creationId xmlns:a16="http://schemas.microsoft.com/office/drawing/2014/main" id="{88BB085D-CCE1-4A3A-9F84-AF7D378AB5E8}"/>
              </a:ext>
            </a:extLst>
          </p:cNvPr>
          <p:cNvSpPr txBox="1"/>
          <p:nvPr/>
        </p:nvSpPr>
        <p:spPr>
          <a:xfrm>
            <a:off x="18123092" y="3848566"/>
            <a:ext cx="2787355" cy="862031"/>
          </a:xfrm>
          <a:prstGeom prst="rect">
            <a:avLst/>
          </a:prstGeom>
          <a:noFill/>
        </p:spPr>
        <p:txBody>
          <a:bodyPr wrap="square">
            <a:spAutoFit/>
          </a:bodyPr>
          <a:lstStyle/>
          <a:p>
            <a:pPr>
              <a:lnSpc>
                <a:spcPct val="160000"/>
              </a:lnSpc>
            </a:pPr>
            <a:r>
              <a:rPr lang="en-GB" b="1">
                <a:latin typeface="Arial" panose="020B0604020202020204" pitchFamily="34" charset="0"/>
                <a:cs typeface="Arial" panose="020B0604020202020204" pitchFamily="34" charset="0"/>
              </a:rPr>
              <a:t>Dec. 2020</a:t>
            </a:r>
          </a:p>
        </p:txBody>
      </p:sp>
      <p:sp>
        <p:nvSpPr>
          <p:cNvPr id="13" name="Content Placeholder 2">
            <a:extLst>
              <a:ext uri="{FF2B5EF4-FFF2-40B4-BE49-F238E27FC236}">
                <a16:creationId xmlns:a16="http://schemas.microsoft.com/office/drawing/2014/main" id="{531ABEF0-7032-456D-B825-F283EC0A048E}"/>
              </a:ext>
            </a:extLst>
          </p:cNvPr>
          <p:cNvSpPr txBox="1">
            <a:spLocks/>
          </p:cNvSpPr>
          <p:nvPr/>
        </p:nvSpPr>
        <p:spPr>
          <a:xfrm>
            <a:off x="18232155" y="5070486"/>
            <a:ext cx="5073631" cy="5864262"/>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60000"/>
              </a:lnSpc>
              <a:buNone/>
            </a:pPr>
            <a:r>
              <a:rPr lang="en-GB" sz="3599">
                <a:latin typeface="Arial" panose="020B0604020202020204" pitchFamily="34" charset="0"/>
                <a:cs typeface="Arial" panose="020B0604020202020204" pitchFamily="34" charset="0"/>
              </a:rPr>
              <a:t>Announcement of calls 5 &amp; 6 </a:t>
            </a:r>
            <a:r>
              <a:rPr lang="en-US" sz="3599">
                <a:latin typeface="Arial" panose="020B0604020202020204" pitchFamily="34" charset="0"/>
                <a:cs typeface="Arial" panose="020B0604020202020204" pitchFamily="34" charset="0"/>
              </a:rPr>
              <a:t>(Gender equality &amp; CSOs networks)</a:t>
            </a:r>
          </a:p>
          <a:p>
            <a:pPr marL="0" indent="0">
              <a:lnSpc>
                <a:spcPct val="160000"/>
              </a:lnSpc>
              <a:buNone/>
            </a:pPr>
            <a:r>
              <a:rPr lang="en-US" sz="3599">
                <a:latin typeface="Arial" panose="020B0604020202020204" pitchFamily="34" charset="0"/>
                <a:cs typeface="Arial" panose="020B0604020202020204" pitchFamily="34" charset="0"/>
              </a:rPr>
              <a:t>Signing of contracts for projects selected under calls 3 &amp; 4</a:t>
            </a:r>
          </a:p>
          <a:p>
            <a:pPr marL="0" indent="0">
              <a:lnSpc>
                <a:spcPct val="160000"/>
              </a:lnSpc>
              <a:buNone/>
            </a:pPr>
            <a:br>
              <a:rPr lang="en-US">
                <a:latin typeface="Arial" panose="020B0604020202020204" pitchFamily="34" charset="0"/>
                <a:cs typeface="Arial" panose="020B0604020202020204" pitchFamily="34" charset="0"/>
              </a:rPr>
            </a:br>
            <a:endParaRPr lang="en-US">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EF0A226A-CC70-4048-A563-6A0297A374C0}"/>
              </a:ext>
            </a:extLst>
          </p:cNvPr>
          <p:cNvSpPr txBox="1"/>
          <p:nvPr/>
        </p:nvSpPr>
        <p:spPr>
          <a:xfrm>
            <a:off x="3491629" y="10034453"/>
            <a:ext cx="18379423" cy="1077218"/>
          </a:xfrm>
          <a:prstGeom prst="rect">
            <a:avLst/>
          </a:prstGeom>
          <a:noFill/>
        </p:spPr>
        <p:txBody>
          <a:bodyPr wrap="square" rtlCol="0">
            <a:spAutoFit/>
          </a:bodyPr>
          <a:lstStyle/>
          <a:p>
            <a:r>
              <a:rPr lang="en-US" sz="3200" b="1">
                <a:highlight>
                  <a:srgbClr val="FFFF00"/>
                </a:highlight>
                <a:latin typeface="Arial" panose="020B0604020202020204" pitchFamily="34" charset="0"/>
                <a:cs typeface="Arial" panose="020B0604020202020204" pitchFamily="34" charset="0"/>
              </a:rPr>
              <a:t>ALL YEAR: </a:t>
            </a:r>
            <a:r>
              <a:rPr lang="en-US" sz="3200">
                <a:latin typeface="Arial" panose="020B0604020202020204" pitchFamily="34" charset="0"/>
                <a:cs typeface="Arial" panose="020B0604020202020204" pitchFamily="34" charset="0"/>
              </a:rPr>
              <a:t>Implementation of projects selected under calls 1 &amp; 2 (vulnerable groups &amp; advocacy)</a:t>
            </a:r>
          </a:p>
          <a:p>
            <a:r>
              <a:rPr lang="en-US" sz="3200">
                <a:latin typeface="Arial" panose="020B0604020202020204" pitchFamily="34" charset="0"/>
                <a:cs typeface="Arial" panose="020B0604020202020204" pitchFamily="34" charset="0"/>
              </a:rPr>
              <a:t>Submission/evaluation/implementation of bilateral cooperation initiatives</a:t>
            </a:r>
            <a:endParaRPr lang="el-GR" sz="3200">
              <a:latin typeface="Arial" panose="020B0604020202020204" pitchFamily="34" charset="0"/>
              <a:cs typeface="Arial" panose="020B0604020202020204" pitchFamily="34" charset="0"/>
            </a:endParaRPr>
          </a:p>
        </p:txBody>
      </p:sp>
      <p:pic>
        <p:nvPicPr>
          <p:cNvPr id="18" name="Εικόνα 33">
            <a:extLst>
              <a:ext uri="{FF2B5EF4-FFF2-40B4-BE49-F238E27FC236}">
                <a16:creationId xmlns:a16="http://schemas.microsoft.com/office/drawing/2014/main" id="{884F4DBC-2FEF-491D-9A7F-B55FB4B6C38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797945" y="7540855"/>
            <a:ext cx="520822" cy="506294"/>
          </a:xfrm>
          <a:prstGeom prst="rect">
            <a:avLst/>
          </a:prstGeom>
        </p:spPr>
      </p:pic>
      <p:pic>
        <p:nvPicPr>
          <p:cNvPr id="4" name="Εικόνα 38">
            <a:extLst>
              <a:ext uri="{FF2B5EF4-FFF2-40B4-BE49-F238E27FC236}">
                <a16:creationId xmlns:a16="http://schemas.microsoft.com/office/drawing/2014/main" id="{1608C859-AEF1-41DD-8877-AC1512C76C4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48866" y="7774611"/>
            <a:ext cx="520822" cy="506294"/>
          </a:xfrm>
          <a:prstGeom prst="rect">
            <a:avLst/>
          </a:prstGeom>
        </p:spPr>
      </p:pic>
    </p:spTree>
    <p:extLst>
      <p:ext uri="{BB962C8B-B14F-4D97-AF65-F5344CB8AC3E}">
        <p14:creationId xmlns:p14="http://schemas.microsoft.com/office/powerpoint/2010/main" val="14722468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686" y="81814"/>
            <a:ext cx="24380825" cy="13637008"/>
          </a:xfrm>
          <a:prstGeom prst="rect">
            <a:avLst/>
          </a:prstGeom>
        </p:spPr>
      </p:pic>
      <p:sp>
        <p:nvSpPr>
          <p:cNvPr id="3" name="Title 1"/>
          <p:cNvSpPr txBox="1">
            <a:spLocks/>
          </p:cNvSpPr>
          <p:nvPr/>
        </p:nvSpPr>
        <p:spPr>
          <a:xfrm>
            <a:off x="2955088" y="730255"/>
            <a:ext cx="19749554" cy="265078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7999" b="1">
                <a:solidFill>
                  <a:schemeClr val="bg2"/>
                </a:solidFill>
              </a:rPr>
              <a:t>Overview of ACF activities (2021) </a:t>
            </a:r>
            <a:endParaRPr lang="el-GR" sz="7999" b="1">
              <a:solidFill>
                <a:schemeClr val="bg2"/>
              </a:solidFill>
              <a:latin typeface="Arial" panose="020B0604020202020204" pitchFamily="34" charset="0"/>
              <a:cs typeface="Arial" panose="020B0604020202020204" pitchFamily="34" charset="0"/>
            </a:endParaRPr>
          </a:p>
          <a:p>
            <a:endParaRPr lang="el-GR" sz="7999">
              <a:latin typeface="Arial" panose="020B0604020202020204" pitchFamily="34" charset="0"/>
              <a:cs typeface="Arial" panose="020B0604020202020204" pitchFamily="34" charset="0"/>
            </a:endParaRPr>
          </a:p>
        </p:txBody>
      </p:sp>
      <p:sp>
        <p:nvSpPr>
          <p:cNvPr id="5" name="Content Placeholder 2">
            <a:extLst>
              <a:ext uri="{FF2B5EF4-FFF2-40B4-BE49-F238E27FC236}">
                <a16:creationId xmlns:a16="http://schemas.microsoft.com/office/drawing/2014/main" id="{F8303EB8-391B-4725-90AF-5AED3FC87E00}"/>
              </a:ext>
            </a:extLst>
          </p:cNvPr>
          <p:cNvSpPr txBox="1">
            <a:spLocks/>
          </p:cNvSpPr>
          <p:nvPr/>
        </p:nvSpPr>
        <p:spPr>
          <a:xfrm>
            <a:off x="1203002" y="2557036"/>
            <a:ext cx="21577032" cy="843553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3200">
              <a:latin typeface="Arial" panose="020B0604020202020204" pitchFamily="34" charset="0"/>
              <a:cs typeface="Arial" panose="020B0604020202020204" pitchFamily="34" charset="0"/>
            </a:endParaRPr>
          </a:p>
          <a:p>
            <a:pPr marL="0" indent="0">
              <a:buNone/>
            </a:pPr>
            <a:r>
              <a:rPr lang="en-US" sz="3599">
                <a:solidFill>
                  <a:srgbClr val="00B050"/>
                </a:solidFill>
                <a:latin typeface="Arial" panose="020B0604020202020204" pitchFamily="34" charset="0"/>
                <a:cs typeface="Arial" panose="020B0604020202020204" pitchFamily="34" charset="0"/>
              </a:rPr>
              <a:t>					</a:t>
            </a:r>
          </a:p>
          <a:p>
            <a:pPr marL="0" indent="0">
              <a:buNone/>
            </a:pPr>
            <a:endParaRPr lang="en-GB" sz="3200">
              <a:latin typeface="Arial" panose="020B0604020202020204" pitchFamily="34" charset="0"/>
              <a:cs typeface="Arial" panose="020B0604020202020204" pitchFamily="34" charset="0"/>
            </a:endParaRPr>
          </a:p>
          <a:p>
            <a:pPr marL="0" indent="0">
              <a:buNone/>
            </a:pPr>
            <a:endParaRPr lang="en-US" sz="3200">
              <a:latin typeface="Arial" panose="020B0604020202020204" pitchFamily="34" charset="0"/>
              <a:cs typeface="Arial" panose="020B0604020202020204" pitchFamily="34" charset="0"/>
            </a:endParaRPr>
          </a:p>
          <a:p>
            <a:pPr marL="0" indent="0">
              <a:buNone/>
            </a:pPr>
            <a:endParaRPr lang="el-GR" sz="3200">
              <a:latin typeface="Arial" panose="020B0604020202020204" pitchFamily="34" charset="0"/>
              <a:cs typeface="Arial" panose="020B0604020202020204" pitchFamily="34" charset="0"/>
            </a:endParaRPr>
          </a:p>
          <a:p>
            <a:pPr marL="0" indent="0">
              <a:buNone/>
            </a:pPr>
            <a:endParaRPr lang="en-GB" sz="3200" b="1">
              <a:latin typeface="Arial" panose="020B0604020202020204" pitchFamily="34" charset="0"/>
              <a:cs typeface="Arial" panose="020B0604020202020204" pitchFamily="34" charset="0"/>
            </a:endParaRPr>
          </a:p>
        </p:txBody>
      </p:sp>
      <p:sp>
        <p:nvSpPr>
          <p:cNvPr id="6" name="Content Placeholder 2">
            <a:extLst>
              <a:ext uri="{FF2B5EF4-FFF2-40B4-BE49-F238E27FC236}">
                <a16:creationId xmlns:a16="http://schemas.microsoft.com/office/drawing/2014/main" id="{969C7904-9936-4848-B722-7E675C15CFC9}"/>
              </a:ext>
            </a:extLst>
          </p:cNvPr>
          <p:cNvSpPr txBox="1">
            <a:spLocks/>
          </p:cNvSpPr>
          <p:nvPr/>
        </p:nvSpPr>
        <p:spPr>
          <a:xfrm>
            <a:off x="12452685" y="7807375"/>
            <a:ext cx="10327349" cy="15879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l-GR" sz="5599"/>
          </a:p>
          <a:p>
            <a:pPr marL="0" indent="0">
              <a:buNone/>
            </a:pPr>
            <a:endParaRPr lang="en-GB" sz="5599" b="1">
              <a:latin typeface="Arial" panose="020B0604020202020204" pitchFamily="34" charset="0"/>
              <a:cs typeface="Arial" panose="020B0604020202020204" pitchFamily="34" charset="0"/>
            </a:endParaRPr>
          </a:p>
        </p:txBody>
      </p:sp>
      <p:cxnSp>
        <p:nvCxnSpPr>
          <p:cNvPr id="8" name="Ευθεία γραμμή σύνδεσης 7">
            <a:extLst>
              <a:ext uri="{FF2B5EF4-FFF2-40B4-BE49-F238E27FC236}">
                <a16:creationId xmlns:a16="http://schemas.microsoft.com/office/drawing/2014/main" id="{287A71BD-582C-4318-9EA4-79E8CB0002F5}"/>
              </a:ext>
            </a:extLst>
          </p:cNvPr>
          <p:cNvCxnSpPr>
            <a:cxnSpLocks/>
          </p:cNvCxnSpPr>
          <p:nvPr/>
        </p:nvCxnSpPr>
        <p:spPr>
          <a:xfrm>
            <a:off x="856188" y="4977369"/>
            <a:ext cx="22785817"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1E9E0547-351C-4B27-864E-B0E592732BF3}"/>
              </a:ext>
            </a:extLst>
          </p:cNvPr>
          <p:cNvSpPr txBox="1">
            <a:spLocks/>
          </p:cNvSpPr>
          <p:nvPr/>
        </p:nvSpPr>
        <p:spPr>
          <a:xfrm>
            <a:off x="1259000" y="3880807"/>
            <a:ext cx="4463753" cy="6917393"/>
          </a:xfrm>
          <a:prstGeom prst="rect">
            <a:avLst/>
          </a:prstGeom>
        </p:spPr>
        <p:txBody>
          <a:bodyPr>
            <a:normAutofit fontScale="3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None/>
            </a:pPr>
            <a:r>
              <a:rPr lang="en-GB" sz="10998" b="1">
                <a:latin typeface="Arial" panose="020B0604020202020204" pitchFamily="34" charset="0"/>
                <a:cs typeface="Arial" panose="020B0604020202020204" pitchFamily="34" charset="0"/>
              </a:rPr>
              <a:t>Jan-Feb. </a:t>
            </a:r>
            <a:r>
              <a:rPr lang="en-US" sz="10998" b="1">
                <a:latin typeface="Arial" panose="020B0604020202020204" pitchFamily="34" charset="0"/>
                <a:cs typeface="Arial" panose="020B0604020202020204" pitchFamily="34" charset="0"/>
              </a:rPr>
              <a:t>2021</a:t>
            </a:r>
          </a:p>
          <a:p>
            <a:pPr marL="0" indent="0">
              <a:lnSpc>
                <a:spcPct val="170000"/>
              </a:lnSpc>
              <a:buNone/>
            </a:pPr>
            <a:r>
              <a:rPr lang="en-GB" sz="8599">
                <a:latin typeface="Arial" panose="020B0604020202020204" pitchFamily="34" charset="0"/>
                <a:cs typeface="Arial" panose="020B0604020202020204" pitchFamily="34" charset="0"/>
              </a:rPr>
              <a:t>Communication activities for the promotion of calls 5 &amp; 6 &amp; capacity building workshops for CSOs (online)</a:t>
            </a:r>
            <a:endParaRPr lang="el-GR" sz="8599">
              <a:latin typeface="Arial" panose="020B0604020202020204" pitchFamily="34" charset="0"/>
              <a:cs typeface="Arial" panose="020B0604020202020204" pitchFamily="34" charset="0"/>
            </a:endParaRPr>
          </a:p>
          <a:p>
            <a:pPr marL="0" indent="0">
              <a:lnSpc>
                <a:spcPct val="170000"/>
              </a:lnSpc>
              <a:buNone/>
            </a:pPr>
            <a:r>
              <a:rPr lang="en-US" sz="8599">
                <a:latin typeface="Arial" panose="020B0604020202020204" pitchFamily="34" charset="0"/>
                <a:cs typeface="Arial" panose="020B0604020202020204" pitchFamily="34" charset="0"/>
              </a:rPr>
              <a:t>Bilateral matchmaking event for call 5 – gender equality (online)</a:t>
            </a:r>
            <a:endParaRPr lang="en-GB" sz="8599">
              <a:latin typeface="Arial" panose="020B0604020202020204" pitchFamily="34" charset="0"/>
              <a:cs typeface="Arial" panose="020B0604020202020204" pitchFamily="34" charset="0"/>
            </a:endParaRPr>
          </a:p>
        </p:txBody>
      </p:sp>
      <p:sp>
        <p:nvSpPr>
          <p:cNvPr id="11" name="Content Placeholder 2">
            <a:extLst>
              <a:ext uri="{FF2B5EF4-FFF2-40B4-BE49-F238E27FC236}">
                <a16:creationId xmlns:a16="http://schemas.microsoft.com/office/drawing/2014/main" id="{C17167B7-F43F-46E2-9F43-197A6C295F4B}"/>
              </a:ext>
            </a:extLst>
          </p:cNvPr>
          <p:cNvSpPr txBox="1">
            <a:spLocks/>
          </p:cNvSpPr>
          <p:nvPr/>
        </p:nvSpPr>
        <p:spPr>
          <a:xfrm>
            <a:off x="12576179" y="3880807"/>
            <a:ext cx="4558184" cy="280398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60000"/>
              </a:lnSpc>
              <a:buNone/>
            </a:pPr>
            <a:r>
              <a:rPr lang="en-GB" sz="3599" b="1">
                <a:latin typeface="Arial" panose="020B0604020202020204" pitchFamily="34" charset="0"/>
                <a:cs typeface="Arial" panose="020B0604020202020204" pitchFamily="34" charset="0"/>
              </a:rPr>
              <a:t>Sept. 2021</a:t>
            </a:r>
          </a:p>
        </p:txBody>
      </p:sp>
      <p:sp>
        <p:nvSpPr>
          <p:cNvPr id="12" name="Content Placeholder 2">
            <a:extLst>
              <a:ext uri="{FF2B5EF4-FFF2-40B4-BE49-F238E27FC236}">
                <a16:creationId xmlns:a16="http://schemas.microsoft.com/office/drawing/2014/main" id="{09F1097F-B611-4B42-AFC3-3CC0F53518EC}"/>
              </a:ext>
            </a:extLst>
          </p:cNvPr>
          <p:cNvSpPr txBox="1">
            <a:spLocks/>
          </p:cNvSpPr>
          <p:nvPr/>
        </p:nvSpPr>
        <p:spPr>
          <a:xfrm>
            <a:off x="18293051" y="5078103"/>
            <a:ext cx="5234790" cy="633551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60000"/>
              </a:lnSpc>
              <a:buNone/>
            </a:pPr>
            <a:endParaRPr lang="en-GB" sz="3000">
              <a:latin typeface="Arial" panose="020B0604020202020204" pitchFamily="34" charset="0"/>
              <a:cs typeface="Arial" panose="020B0604020202020204" pitchFamily="34" charset="0"/>
            </a:endParaRPr>
          </a:p>
        </p:txBody>
      </p:sp>
      <p:pic>
        <p:nvPicPr>
          <p:cNvPr id="15" name="Εικόνα 14">
            <a:extLst>
              <a:ext uri="{FF2B5EF4-FFF2-40B4-BE49-F238E27FC236}">
                <a16:creationId xmlns:a16="http://schemas.microsoft.com/office/drawing/2014/main" id="{CCDB5BDE-1BD1-472A-AD73-37899D48ED3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9641" y="5353180"/>
            <a:ext cx="520822" cy="506294"/>
          </a:xfrm>
          <a:prstGeom prst="rect">
            <a:avLst/>
          </a:prstGeom>
        </p:spPr>
      </p:pic>
      <p:pic>
        <p:nvPicPr>
          <p:cNvPr id="24" name="Εικόνα 23">
            <a:extLst>
              <a:ext uri="{FF2B5EF4-FFF2-40B4-BE49-F238E27FC236}">
                <a16:creationId xmlns:a16="http://schemas.microsoft.com/office/drawing/2014/main" id="{3D9E989F-750D-4173-AE5F-5CB5619B0B5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90824" y="2886847"/>
            <a:ext cx="892338" cy="1142627"/>
          </a:xfrm>
          <a:prstGeom prst="rect">
            <a:avLst/>
          </a:prstGeom>
        </p:spPr>
      </p:pic>
      <p:pic>
        <p:nvPicPr>
          <p:cNvPr id="26" name="Εικόνα 25">
            <a:extLst>
              <a:ext uri="{FF2B5EF4-FFF2-40B4-BE49-F238E27FC236}">
                <a16:creationId xmlns:a16="http://schemas.microsoft.com/office/drawing/2014/main" id="{C76EB48B-A791-4F9B-A168-2261977765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239562" y="2827979"/>
            <a:ext cx="892338" cy="1142627"/>
          </a:xfrm>
          <a:prstGeom prst="rect">
            <a:avLst/>
          </a:prstGeom>
        </p:spPr>
      </p:pic>
      <p:pic>
        <p:nvPicPr>
          <p:cNvPr id="28" name="Εικόνα 27">
            <a:extLst>
              <a:ext uri="{FF2B5EF4-FFF2-40B4-BE49-F238E27FC236}">
                <a16:creationId xmlns:a16="http://schemas.microsoft.com/office/drawing/2014/main" id="{75C75314-1DD5-454F-B12F-EC7DCAB1B7D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826499" y="2779649"/>
            <a:ext cx="892338" cy="1142627"/>
          </a:xfrm>
          <a:prstGeom prst="rect">
            <a:avLst/>
          </a:prstGeom>
        </p:spPr>
      </p:pic>
      <p:pic>
        <p:nvPicPr>
          <p:cNvPr id="32" name="Εικόνα 31">
            <a:extLst>
              <a:ext uri="{FF2B5EF4-FFF2-40B4-BE49-F238E27FC236}">
                <a16:creationId xmlns:a16="http://schemas.microsoft.com/office/drawing/2014/main" id="{A98B04D0-F491-4BB5-AC79-D7BA2EDB8A0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70562" y="5332043"/>
            <a:ext cx="520822" cy="506294"/>
          </a:xfrm>
          <a:prstGeom prst="rect">
            <a:avLst/>
          </a:prstGeom>
        </p:spPr>
      </p:pic>
      <p:pic>
        <p:nvPicPr>
          <p:cNvPr id="34" name="Εικόνα 33">
            <a:extLst>
              <a:ext uri="{FF2B5EF4-FFF2-40B4-BE49-F238E27FC236}">
                <a16:creationId xmlns:a16="http://schemas.microsoft.com/office/drawing/2014/main" id="{8FABFFFF-81CA-41AB-85F3-73EC33DD9CC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790398" y="5255837"/>
            <a:ext cx="520822" cy="506294"/>
          </a:xfrm>
          <a:prstGeom prst="rect">
            <a:avLst/>
          </a:prstGeom>
        </p:spPr>
      </p:pic>
      <p:pic>
        <p:nvPicPr>
          <p:cNvPr id="42" name="Εικόνα 41">
            <a:extLst>
              <a:ext uri="{FF2B5EF4-FFF2-40B4-BE49-F238E27FC236}">
                <a16:creationId xmlns:a16="http://schemas.microsoft.com/office/drawing/2014/main" id="{900C34D7-A5F2-4CB7-95C7-508AA88CBD6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88278" y="2849802"/>
            <a:ext cx="892338" cy="1142627"/>
          </a:xfrm>
          <a:prstGeom prst="rect">
            <a:avLst/>
          </a:prstGeom>
        </p:spPr>
      </p:pic>
      <p:sp>
        <p:nvSpPr>
          <p:cNvPr id="46" name="Content Placeholder 2">
            <a:extLst>
              <a:ext uri="{FF2B5EF4-FFF2-40B4-BE49-F238E27FC236}">
                <a16:creationId xmlns:a16="http://schemas.microsoft.com/office/drawing/2014/main" id="{B6BF8CC2-1D65-4E28-8356-AB081DB41CAB}"/>
              </a:ext>
            </a:extLst>
          </p:cNvPr>
          <p:cNvSpPr txBox="1">
            <a:spLocks/>
          </p:cNvSpPr>
          <p:nvPr/>
        </p:nvSpPr>
        <p:spPr>
          <a:xfrm>
            <a:off x="6922984" y="3892388"/>
            <a:ext cx="4242683" cy="604208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60000"/>
              </a:lnSpc>
              <a:buNone/>
            </a:pPr>
            <a:r>
              <a:rPr lang="en-GB" sz="3599" b="1">
                <a:latin typeface="Arial" panose="020B0604020202020204" pitchFamily="34" charset="0"/>
                <a:cs typeface="Arial" panose="020B0604020202020204" pitchFamily="34" charset="0"/>
              </a:rPr>
              <a:t>May-July 2021</a:t>
            </a:r>
          </a:p>
          <a:p>
            <a:pPr marL="0" indent="0">
              <a:lnSpc>
                <a:spcPct val="160000"/>
              </a:lnSpc>
              <a:buNone/>
            </a:pPr>
            <a:r>
              <a:rPr lang="en-GB" sz="3000">
                <a:latin typeface="Arial" panose="020B0604020202020204" pitchFamily="34" charset="0"/>
                <a:cs typeface="Arial" panose="020B0604020202020204" pitchFamily="34" charset="0"/>
              </a:rPr>
              <a:t>Evaluation of applications submitted under calls 5 &amp; 6</a:t>
            </a:r>
          </a:p>
        </p:txBody>
      </p:sp>
      <p:pic>
        <p:nvPicPr>
          <p:cNvPr id="50" name="Εικόνα 49">
            <a:extLst>
              <a:ext uri="{FF2B5EF4-FFF2-40B4-BE49-F238E27FC236}">
                <a16:creationId xmlns:a16="http://schemas.microsoft.com/office/drawing/2014/main" id="{5F51496E-EA62-45EB-800A-D0201E7E64D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41283" y="5267089"/>
            <a:ext cx="520822" cy="506294"/>
          </a:xfrm>
          <a:prstGeom prst="rect">
            <a:avLst/>
          </a:prstGeom>
        </p:spPr>
      </p:pic>
      <p:sp>
        <p:nvSpPr>
          <p:cNvPr id="53" name="Content Placeholder 2">
            <a:extLst>
              <a:ext uri="{FF2B5EF4-FFF2-40B4-BE49-F238E27FC236}">
                <a16:creationId xmlns:a16="http://schemas.microsoft.com/office/drawing/2014/main" id="{DFFB5A97-4730-40C0-9422-6ADBACE25F7D}"/>
              </a:ext>
            </a:extLst>
          </p:cNvPr>
          <p:cNvSpPr txBox="1">
            <a:spLocks/>
          </p:cNvSpPr>
          <p:nvPr/>
        </p:nvSpPr>
        <p:spPr>
          <a:xfrm>
            <a:off x="12523749" y="4940495"/>
            <a:ext cx="5073631" cy="511093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None/>
            </a:pPr>
            <a:r>
              <a:rPr lang="en-GB" sz="3000">
                <a:latin typeface="Arial" panose="020B0604020202020204" pitchFamily="34" charset="0"/>
                <a:cs typeface="Arial" panose="020B0604020202020204" pitchFamily="34" charset="0"/>
              </a:rPr>
              <a:t>Announcement of selected projects under calls 5 &amp; 6</a:t>
            </a:r>
            <a:endParaRPr lang="en-US" sz="3000">
              <a:latin typeface="Arial" panose="020B0604020202020204" pitchFamily="34" charset="0"/>
              <a:cs typeface="Arial" panose="020B0604020202020204" pitchFamily="34" charset="0"/>
            </a:endParaRPr>
          </a:p>
          <a:p>
            <a:pPr marL="0" indent="0">
              <a:lnSpc>
                <a:spcPct val="170000"/>
              </a:lnSpc>
              <a:buNone/>
            </a:pPr>
            <a:r>
              <a:rPr lang="en-US" sz="3000">
                <a:latin typeface="Arial" panose="020B0604020202020204" pitchFamily="34" charset="0"/>
                <a:cs typeface="Arial" panose="020B0604020202020204" pitchFamily="34" charset="0"/>
              </a:rPr>
              <a:t>Capacity building </a:t>
            </a:r>
            <a:r>
              <a:rPr lang="en-US" sz="3000" err="1">
                <a:latin typeface="Arial" panose="020B0604020202020204" pitchFamily="34" charset="0"/>
                <a:cs typeface="Arial" panose="020B0604020202020204" pitchFamily="34" charset="0"/>
              </a:rPr>
              <a:t>Programme</a:t>
            </a:r>
            <a:r>
              <a:rPr lang="en-US" sz="3000">
                <a:latin typeface="Arial" panose="020B0604020202020204" pitchFamily="34" charset="0"/>
                <a:cs typeface="Arial" panose="020B0604020202020204" pitchFamily="34" charset="0"/>
              </a:rPr>
              <a:t> for project promoters </a:t>
            </a:r>
          </a:p>
        </p:txBody>
      </p:sp>
      <p:pic>
        <p:nvPicPr>
          <p:cNvPr id="7" name="Εικόνα 38">
            <a:extLst>
              <a:ext uri="{FF2B5EF4-FFF2-40B4-BE49-F238E27FC236}">
                <a16:creationId xmlns:a16="http://schemas.microsoft.com/office/drawing/2014/main" id="{7ECFA804-19FA-4A36-BE89-DADC61A9EB6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41281" y="7116300"/>
            <a:ext cx="520822" cy="506294"/>
          </a:xfrm>
          <a:prstGeom prst="rect">
            <a:avLst/>
          </a:prstGeom>
        </p:spPr>
      </p:pic>
      <p:sp>
        <p:nvSpPr>
          <p:cNvPr id="29" name="TextBox 28">
            <a:extLst>
              <a:ext uri="{FF2B5EF4-FFF2-40B4-BE49-F238E27FC236}">
                <a16:creationId xmlns:a16="http://schemas.microsoft.com/office/drawing/2014/main" id="{88BB085D-CCE1-4A3A-9F84-AF7D378AB5E8}"/>
              </a:ext>
            </a:extLst>
          </p:cNvPr>
          <p:cNvSpPr txBox="1"/>
          <p:nvPr/>
        </p:nvSpPr>
        <p:spPr>
          <a:xfrm>
            <a:off x="18123093" y="3848567"/>
            <a:ext cx="3784145" cy="862031"/>
          </a:xfrm>
          <a:prstGeom prst="rect">
            <a:avLst/>
          </a:prstGeom>
          <a:noFill/>
        </p:spPr>
        <p:txBody>
          <a:bodyPr wrap="square">
            <a:spAutoFit/>
          </a:bodyPr>
          <a:lstStyle/>
          <a:p>
            <a:pPr>
              <a:lnSpc>
                <a:spcPct val="160000"/>
              </a:lnSpc>
            </a:pPr>
            <a:r>
              <a:rPr lang="en-GB" b="1">
                <a:latin typeface="Arial" panose="020B0604020202020204" pitchFamily="34" charset="0"/>
                <a:cs typeface="Arial" panose="020B0604020202020204" pitchFamily="34" charset="0"/>
              </a:rPr>
              <a:t>Nov-Dec. 2021</a:t>
            </a:r>
          </a:p>
        </p:txBody>
      </p:sp>
      <p:sp>
        <p:nvSpPr>
          <p:cNvPr id="13" name="Content Placeholder 2">
            <a:extLst>
              <a:ext uri="{FF2B5EF4-FFF2-40B4-BE49-F238E27FC236}">
                <a16:creationId xmlns:a16="http://schemas.microsoft.com/office/drawing/2014/main" id="{531ABEF0-7032-456D-B825-F283EC0A048E}"/>
              </a:ext>
            </a:extLst>
          </p:cNvPr>
          <p:cNvSpPr txBox="1">
            <a:spLocks/>
          </p:cNvSpPr>
          <p:nvPr/>
        </p:nvSpPr>
        <p:spPr>
          <a:xfrm>
            <a:off x="18232155" y="5070487"/>
            <a:ext cx="5073631" cy="506909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60000"/>
              </a:lnSpc>
              <a:buNone/>
            </a:pPr>
            <a:r>
              <a:rPr lang="en-US" sz="3000">
                <a:latin typeface="Arial" panose="020B0604020202020204" pitchFamily="34" charset="0"/>
                <a:cs typeface="Arial" panose="020B0604020202020204" pitchFamily="34" charset="0"/>
              </a:rPr>
              <a:t>Signing of contracts selected under calls 5 &amp; 6</a:t>
            </a:r>
          </a:p>
          <a:p>
            <a:pPr marL="0" indent="0">
              <a:lnSpc>
                <a:spcPct val="160000"/>
              </a:lnSpc>
              <a:buNone/>
            </a:pPr>
            <a:br>
              <a:rPr lang="en-US">
                <a:latin typeface="Arial" panose="020B0604020202020204" pitchFamily="34" charset="0"/>
                <a:cs typeface="Arial" panose="020B0604020202020204" pitchFamily="34" charset="0"/>
              </a:rPr>
            </a:br>
            <a:endParaRPr lang="en-US">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EF0A226A-CC70-4048-A563-6A0297A374C0}"/>
              </a:ext>
            </a:extLst>
          </p:cNvPr>
          <p:cNvSpPr txBox="1"/>
          <p:nvPr/>
        </p:nvSpPr>
        <p:spPr>
          <a:xfrm>
            <a:off x="5519375" y="9919830"/>
            <a:ext cx="18379423" cy="1200329"/>
          </a:xfrm>
          <a:prstGeom prst="rect">
            <a:avLst/>
          </a:prstGeom>
          <a:noFill/>
        </p:spPr>
        <p:txBody>
          <a:bodyPr wrap="square" rtlCol="0">
            <a:spAutoFit/>
          </a:bodyPr>
          <a:lstStyle/>
          <a:p>
            <a:r>
              <a:rPr lang="en-US" sz="3600" b="1">
                <a:highlight>
                  <a:srgbClr val="FFFF00"/>
                </a:highlight>
              </a:rPr>
              <a:t>ALL YEAR: </a:t>
            </a:r>
            <a:r>
              <a:rPr lang="en-US" sz="3600"/>
              <a:t>Implementation of projects selected under calls 1, 2, 3 &amp; 4 </a:t>
            </a:r>
          </a:p>
          <a:p>
            <a:r>
              <a:rPr lang="en-US" sz="3600"/>
              <a:t>Submission/evaluation/implementation of bilateral cooperation initiatives</a:t>
            </a:r>
            <a:endParaRPr lang="el-GR" sz="3600"/>
          </a:p>
        </p:txBody>
      </p:sp>
      <p:pic>
        <p:nvPicPr>
          <p:cNvPr id="4" name="Εικόνα 14">
            <a:extLst>
              <a:ext uri="{FF2B5EF4-FFF2-40B4-BE49-F238E27FC236}">
                <a16:creationId xmlns:a16="http://schemas.microsoft.com/office/drawing/2014/main" id="{96E9682F-3D5C-44B9-821B-6703CAD533C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356" y="8601353"/>
            <a:ext cx="520822" cy="506294"/>
          </a:xfrm>
          <a:prstGeom prst="rect">
            <a:avLst/>
          </a:prstGeom>
        </p:spPr>
      </p:pic>
    </p:spTree>
    <p:extLst>
      <p:ext uri="{BB962C8B-B14F-4D97-AF65-F5344CB8AC3E}">
        <p14:creationId xmlns:p14="http://schemas.microsoft.com/office/powerpoint/2010/main" val="8811215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1260157" y="3434684"/>
            <a:ext cx="18332511" cy="3477875"/>
          </a:xfrm>
        </p:spPr>
        <p:txBody>
          <a:bodyPr/>
          <a:lstStyle/>
          <a:p>
            <a:r>
              <a:rPr lang="en-GB">
                <a:solidFill>
                  <a:schemeClr val="bg2"/>
                </a:solidFill>
              </a:rPr>
              <a:t>The Fund for Youth Employment</a:t>
            </a:r>
            <a:br>
              <a:rPr lang="en-GB">
                <a:solidFill>
                  <a:schemeClr val="bg2"/>
                </a:solidFill>
              </a:rPr>
            </a:br>
            <a:br>
              <a:rPr lang="en-GB">
                <a:solidFill>
                  <a:schemeClr val="bg2"/>
                </a:solidFill>
              </a:rPr>
            </a:br>
            <a:r>
              <a:rPr lang="en-GB" sz="6600">
                <a:solidFill>
                  <a:schemeClr val="bg2"/>
                </a:solidFill>
              </a:rPr>
              <a:t>Annual Meeting: Greece</a:t>
            </a:r>
            <a:endParaRPr lang="en-GB">
              <a:solidFill>
                <a:schemeClr val="bg2"/>
              </a:solidFill>
            </a:endParaRPr>
          </a:p>
        </p:txBody>
      </p:sp>
      <p:sp>
        <p:nvSpPr>
          <p:cNvPr id="3" name="Plassholder for dato 2"/>
          <p:cNvSpPr>
            <a:spLocks noGrp="1"/>
          </p:cNvSpPr>
          <p:nvPr>
            <p:ph type="dt" sz="half" idx="10"/>
          </p:nvPr>
        </p:nvSpPr>
        <p:spPr>
          <a:xfrm>
            <a:off x="19372520" y="12613655"/>
            <a:ext cx="3749569" cy="553998"/>
          </a:xfrm>
        </p:spPr>
        <p:txBody>
          <a:bodyPr/>
          <a:lstStyle/>
          <a:p>
            <a:r>
              <a:rPr lang="nb-NO" b="1"/>
              <a:t>26 November 2020</a:t>
            </a:r>
          </a:p>
        </p:txBody>
      </p:sp>
      <p:sp>
        <p:nvSpPr>
          <p:cNvPr id="4" name="Plassholder for tekst 3"/>
          <p:cNvSpPr>
            <a:spLocks noGrp="1"/>
          </p:cNvSpPr>
          <p:nvPr>
            <p:ph type="body" sz="quarter" idx="13"/>
          </p:nvPr>
        </p:nvSpPr>
        <p:spPr/>
        <p:txBody>
          <a:bodyPr/>
          <a:lstStyle/>
          <a:p>
            <a:r>
              <a:rPr lang="en-GB"/>
              <a:t>Árni </a:t>
            </a:r>
            <a:r>
              <a:rPr lang="en-GB" err="1"/>
              <a:t>Páll</a:t>
            </a:r>
            <a:r>
              <a:rPr lang="en-GB"/>
              <a:t> </a:t>
            </a:r>
            <a:r>
              <a:rPr lang="en-GB" err="1"/>
              <a:t>Árnason</a:t>
            </a:r>
            <a:endParaRPr lang="en-GB"/>
          </a:p>
        </p:txBody>
      </p:sp>
      <p:sp>
        <p:nvSpPr>
          <p:cNvPr id="6" name="Plassholder for tekst 5"/>
          <p:cNvSpPr>
            <a:spLocks noGrp="1"/>
          </p:cNvSpPr>
          <p:nvPr>
            <p:ph type="body" sz="quarter" idx="15"/>
          </p:nvPr>
        </p:nvSpPr>
        <p:spPr>
          <a:xfrm>
            <a:off x="10200074" y="11000508"/>
            <a:ext cx="7445375" cy="2167145"/>
          </a:xfrm>
        </p:spPr>
        <p:txBody>
          <a:bodyPr/>
          <a:lstStyle/>
          <a:p>
            <a:r>
              <a:rPr lang="en-GB" b="1"/>
              <a:t>Deputy Director - Head of Country and Bilateral Cooperation Department</a:t>
            </a:r>
          </a:p>
          <a:p>
            <a:endParaRPr lang="en-GB"/>
          </a:p>
        </p:txBody>
      </p:sp>
      <p:sp>
        <p:nvSpPr>
          <p:cNvPr id="7" name="Plassholder for tekst 6"/>
          <p:cNvSpPr>
            <a:spLocks noGrp="1"/>
          </p:cNvSpPr>
          <p:nvPr>
            <p:ph type="body" sz="quarter" idx="16"/>
          </p:nvPr>
        </p:nvSpPr>
        <p:spPr/>
        <p:txBody>
          <a:bodyPr/>
          <a:lstStyle/>
          <a:p>
            <a:r>
              <a:rPr lang="en-GB" b="1"/>
              <a:t>FMO</a:t>
            </a:r>
          </a:p>
        </p:txBody>
      </p:sp>
    </p:spTree>
    <p:extLst>
      <p:ext uri="{BB962C8B-B14F-4D97-AF65-F5344CB8AC3E}">
        <p14:creationId xmlns:p14="http://schemas.microsoft.com/office/powerpoint/2010/main" val="24139853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1260386" y="1174338"/>
            <a:ext cx="21861705" cy="923330"/>
          </a:xfrm>
        </p:spPr>
        <p:txBody>
          <a:bodyPr/>
          <a:lstStyle/>
          <a:p>
            <a:r>
              <a:rPr lang="en-GB" sz="6000"/>
              <a:t>About the Fund for Youth Employment</a:t>
            </a:r>
          </a:p>
        </p:txBody>
      </p:sp>
      <p:sp>
        <p:nvSpPr>
          <p:cNvPr id="3" name="Plassholder for innhold 2"/>
          <p:cNvSpPr>
            <a:spLocks noGrp="1"/>
          </p:cNvSpPr>
          <p:nvPr>
            <p:ph idx="1"/>
          </p:nvPr>
        </p:nvSpPr>
        <p:spPr/>
        <p:txBody>
          <a:bodyPr>
            <a:normAutofit/>
          </a:bodyPr>
          <a:lstStyle/>
          <a:p>
            <a:pPr>
              <a:lnSpc>
                <a:spcPct val="200000"/>
              </a:lnSpc>
            </a:pPr>
            <a:r>
              <a:rPr lang="en-GB" b="1"/>
              <a:t>Programme Grant: </a:t>
            </a:r>
            <a:r>
              <a:rPr lang="en-GB"/>
              <a:t>€60,61 million in total funding (no country allocation) from EEA and Norway Grants </a:t>
            </a:r>
          </a:p>
          <a:p>
            <a:pPr>
              <a:lnSpc>
                <a:spcPct val="200000"/>
              </a:lnSpc>
            </a:pPr>
            <a:r>
              <a:rPr lang="en-GB" b="1"/>
              <a:t>Programme Operator: </a:t>
            </a:r>
            <a:r>
              <a:rPr lang="en-GB"/>
              <a:t>The Financial Mechanism Office</a:t>
            </a:r>
          </a:p>
          <a:p>
            <a:pPr>
              <a:lnSpc>
                <a:spcPct val="200000"/>
              </a:lnSpc>
            </a:pPr>
            <a:r>
              <a:rPr lang="en-GB" b="1"/>
              <a:t>Status of calls and implementation:</a:t>
            </a:r>
          </a:p>
          <a:p>
            <a:pPr lvl="1">
              <a:lnSpc>
                <a:spcPct val="200000"/>
              </a:lnSpc>
            </a:pPr>
            <a:r>
              <a:rPr lang="en-GB"/>
              <a:t>25 projects in implementation phase following the first open call for proposals</a:t>
            </a:r>
          </a:p>
          <a:p>
            <a:pPr lvl="1">
              <a:lnSpc>
                <a:spcPct val="200000"/>
              </a:lnSpc>
            </a:pPr>
            <a:r>
              <a:rPr lang="en-GB"/>
              <a:t>13 Greek entities take part in the project consortia under the Fund for Youth Employment, five as lead partners </a:t>
            </a:r>
          </a:p>
          <a:p>
            <a:pPr lvl="1">
              <a:lnSpc>
                <a:spcPct val="200000"/>
              </a:lnSpc>
            </a:pPr>
            <a:r>
              <a:rPr lang="en-GB" u="sng"/>
              <a:t>New call launched on 1 September 2020:</a:t>
            </a:r>
          </a:p>
          <a:p>
            <a:pPr lvl="2">
              <a:lnSpc>
                <a:spcPct val="200000"/>
              </a:lnSpc>
            </a:pPr>
            <a:r>
              <a:rPr lang="en-GB"/>
              <a:t>Application deadline 5 January 2021</a:t>
            </a:r>
          </a:p>
          <a:p>
            <a:pPr lvl="2">
              <a:lnSpc>
                <a:spcPct val="200000"/>
              </a:lnSpc>
            </a:pPr>
            <a:r>
              <a:rPr lang="en-GB"/>
              <a:t>Greek entities invited to apply </a:t>
            </a:r>
          </a:p>
          <a:p>
            <a:endParaRPr lang="en-GB"/>
          </a:p>
          <a:p>
            <a:pPr indent="-457200"/>
            <a:endParaRPr lang="en-GB"/>
          </a:p>
          <a:p>
            <a:pPr lvl="1"/>
            <a:endParaRPr lang="en-GB" b="1"/>
          </a:p>
          <a:p>
            <a:pPr marL="914263" lvl="1" indent="0">
              <a:buNone/>
            </a:pPr>
            <a:endParaRPr lang="en-GB"/>
          </a:p>
          <a:p>
            <a:endParaRPr lang="en-GB"/>
          </a:p>
        </p:txBody>
      </p:sp>
    </p:spTree>
    <p:extLst>
      <p:ext uri="{BB962C8B-B14F-4D97-AF65-F5344CB8AC3E}">
        <p14:creationId xmlns:p14="http://schemas.microsoft.com/office/powerpoint/2010/main" val="33608800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5B0CC9-6979-4A38-B5F8-6AE9AF75DF33}"/>
              </a:ext>
            </a:extLst>
          </p:cNvPr>
          <p:cNvSpPr>
            <a:spLocks noGrp="1"/>
          </p:cNvSpPr>
          <p:nvPr>
            <p:ph type="title"/>
          </p:nvPr>
        </p:nvSpPr>
        <p:spPr>
          <a:xfrm>
            <a:off x="1260386" y="1174338"/>
            <a:ext cx="21861705" cy="923330"/>
          </a:xfrm>
        </p:spPr>
        <p:txBody>
          <a:bodyPr/>
          <a:lstStyle/>
          <a:p>
            <a:r>
              <a:rPr lang="en-GB" sz="6000"/>
              <a:t>The Fund for Youth Employment in Greece 1/4</a:t>
            </a:r>
          </a:p>
        </p:txBody>
      </p:sp>
      <p:sp>
        <p:nvSpPr>
          <p:cNvPr id="3" name="Content Placeholder 2">
            <a:extLst>
              <a:ext uri="{FF2B5EF4-FFF2-40B4-BE49-F238E27FC236}">
                <a16:creationId xmlns:a16="http://schemas.microsoft.com/office/drawing/2014/main" id="{B0398884-2B84-43D2-BDFE-685832A1E9FA}"/>
              </a:ext>
            </a:extLst>
          </p:cNvPr>
          <p:cNvSpPr>
            <a:spLocks noGrp="1"/>
          </p:cNvSpPr>
          <p:nvPr>
            <p:ph idx="1"/>
          </p:nvPr>
        </p:nvSpPr>
        <p:spPr>
          <a:xfrm>
            <a:off x="1260386" y="3548657"/>
            <a:ext cx="21861705" cy="8730872"/>
          </a:xfrm>
        </p:spPr>
        <p:txBody>
          <a:bodyPr>
            <a:normAutofit fontScale="92500" lnSpcReduction="10000"/>
          </a:bodyPr>
          <a:lstStyle/>
          <a:p>
            <a:pPr algn="just" fontAlgn="base">
              <a:lnSpc>
                <a:spcPct val="150000"/>
              </a:lnSpc>
            </a:pPr>
            <a:r>
              <a:rPr lang="en-GB" b="1">
                <a:solidFill>
                  <a:schemeClr val="bg2">
                    <a:lumMod val="60000"/>
                    <a:lumOff val="40000"/>
                  </a:schemeClr>
                </a:solidFill>
              </a:rPr>
              <a:t>The Institute of Social Economy Studies </a:t>
            </a:r>
            <a:r>
              <a:rPr lang="en-GB"/>
              <a:t>is the lead partner and </a:t>
            </a:r>
            <a:r>
              <a:rPr lang="en-GB" b="1">
                <a:solidFill>
                  <a:schemeClr val="bg2">
                    <a:lumMod val="60000"/>
                    <a:lumOff val="40000"/>
                  </a:schemeClr>
                </a:solidFill>
              </a:rPr>
              <a:t>the Institute of Industrial and Business Education and Training </a:t>
            </a:r>
            <a:r>
              <a:rPr lang="en-GB"/>
              <a:t>is a beneficiary partner in a project that has established a transnational expert network to prepare young people for jobs in social enterprises. The focus of the project is the training and capacity-building of civil society organisations and businesses belonging to the social economy within the fields of culture, tourism, health care, agriculture, IT and alternative energy. Other partners come from Latvia, Poland, Portugal, Slovenia, Italy, Spain and Belgium.</a:t>
            </a:r>
          </a:p>
          <a:p>
            <a:pPr algn="just" fontAlgn="base">
              <a:lnSpc>
                <a:spcPct val="150000"/>
              </a:lnSpc>
            </a:pPr>
            <a:r>
              <a:rPr lang="en-GB" sz="3200" b="1">
                <a:solidFill>
                  <a:schemeClr val="bg2">
                    <a:lumMod val="60000"/>
                    <a:lumOff val="40000"/>
                  </a:schemeClr>
                </a:solidFill>
                <a:ea typeface="Calibri" panose="020F0502020204030204" pitchFamily="34" charset="0"/>
                <a:cs typeface="Times New Roman" panose="02020603050405020304" pitchFamily="18" charset="0"/>
              </a:rPr>
              <a:t>The University of the Aegean </a:t>
            </a:r>
            <a:r>
              <a:rPr lang="en-GB" sz="3200">
                <a:ea typeface="Calibri" panose="020F0502020204030204" pitchFamily="34" charset="0"/>
                <a:cs typeface="Times New Roman" panose="02020603050405020304" pitchFamily="18" charset="0"/>
              </a:rPr>
              <a:t>is the lead partner and </a:t>
            </a:r>
            <a:r>
              <a:rPr lang="en-GB" sz="3200" b="1">
                <a:solidFill>
                  <a:schemeClr val="bg2">
                    <a:lumMod val="60000"/>
                    <a:lumOff val="40000"/>
                  </a:schemeClr>
                </a:solidFill>
                <a:ea typeface="Calibri" panose="020F0502020204030204" pitchFamily="34" charset="0"/>
                <a:cs typeface="Times New Roman" panose="02020603050405020304" pitchFamily="18" charset="0"/>
              </a:rPr>
              <a:t>the Network for Employment and Social Care </a:t>
            </a:r>
            <a:r>
              <a:rPr lang="en-GB" sz="3200">
                <a:ea typeface="Calibri" panose="020F0502020204030204" pitchFamily="34" charset="0"/>
                <a:cs typeface="Times New Roman" panose="02020603050405020304" pitchFamily="18" charset="0"/>
              </a:rPr>
              <a:t>a beneficiary partner in a project that has established a transnational research network and employment centres to train young people for jobs in the food production and waste management sectors. </a:t>
            </a:r>
            <a:r>
              <a:rPr lang="en-GB"/>
              <a:t>The project entails on-the-job training courses in social enterprises for among others asylum-seekers and inactive, low-skilled women and mentoring them when establishing new social enterprises. Other partners come from Cyprus, Italy, Spain and Norway.</a:t>
            </a:r>
          </a:p>
          <a:p>
            <a:pPr algn="just" fontAlgn="base">
              <a:lnSpc>
                <a:spcPct val="150000"/>
              </a:lnSpc>
            </a:pPr>
            <a:r>
              <a:rPr lang="en-GB" sz="3200" b="1">
                <a:solidFill>
                  <a:schemeClr val="bg2">
                    <a:lumMod val="60000"/>
                    <a:lumOff val="40000"/>
                  </a:schemeClr>
                </a:solidFill>
                <a:ea typeface="Calibri" panose="020F0502020204030204" pitchFamily="34" charset="0"/>
                <a:cs typeface="Times New Roman" panose="02020603050405020304" pitchFamily="18" charset="0"/>
              </a:rPr>
              <a:t>The Agricultural University of Athens (the Research Committee) </a:t>
            </a:r>
            <a:r>
              <a:rPr lang="en-GB" sz="3200">
                <a:ea typeface="Calibri" panose="020F0502020204030204" pitchFamily="34" charset="0"/>
                <a:cs typeface="Times New Roman" panose="02020603050405020304" pitchFamily="18" charset="0"/>
              </a:rPr>
              <a:t>is the lead partner and </a:t>
            </a:r>
            <a:r>
              <a:rPr lang="en-GB" sz="3200" b="1">
                <a:solidFill>
                  <a:schemeClr val="bg2">
                    <a:lumMod val="60000"/>
                    <a:lumOff val="40000"/>
                  </a:schemeClr>
                </a:solidFill>
                <a:ea typeface="Calibri" panose="020F0502020204030204" pitchFamily="34" charset="0"/>
                <a:cs typeface="Times New Roman" panose="02020603050405020304" pitchFamily="18" charset="0"/>
              </a:rPr>
              <a:t>the Development Agency of </a:t>
            </a:r>
            <a:r>
              <a:rPr lang="en-GB" sz="3200" b="1" err="1">
                <a:solidFill>
                  <a:schemeClr val="bg2">
                    <a:lumMod val="60000"/>
                    <a:lumOff val="40000"/>
                  </a:schemeClr>
                </a:solidFill>
                <a:ea typeface="Calibri" panose="020F0502020204030204" pitchFamily="34" charset="0"/>
                <a:cs typeface="Times New Roman" panose="02020603050405020304" pitchFamily="18" charset="0"/>
              </a:rPr>
              <a:t>Karditsa</a:t>
            </a:r>
            <a:r>
              <a:rPr lang="en-GB" sz="3200">
                <a:solidFill>
                  <a:srgbClr val="0070C0"/>
                </a:solidFill>
                <a:ea typeface="Calibri" panose="020F0502020204030204" pitchFamily="34" charset="0"/>
                <a:cs typeface="Times New Roman" panose="02020603050405020304" pitchFamily="18" charset="0"/>
              </a:rPr>
              <a:t> </a:t>
            </a:r>
            <a:r>
              <a:rPr lang="en-GB" sz="3200">
                <a:ea typeface="Calibri" panose="020F0502020204030204" pitchFamily="34" charset="0"/>
                <a:cs typeface="Times New Roman" panose="02020603050405020304" pitchFamily="18" charset="0"/>
              </a:rPr>
              <a:t>is a beneficiary partner in a project that will test a trust-based partnership model and provide direct business development services to young people. Other partners come from Poland, Italy, Spain, Germany and the UK.</a:t>
            </a:r>
          </a:p>
          <a:p>
            <a:endParaRPr lang="en-GB"/>
          </a:p>
        </p:txBody>
      </p:sp>
      <p:sp>
        <p:nvSpPr>
          <p:cNvPr id="4" name="Text Placeholder 3">
            <a:extLst>
              <a:ext uri="{FF2B5EF4-FFF2-40B4-BE49-F238E27FC236}">
                <a16:creationId xmlns:a16="http://schemas.microsoft.com/office/drawing/2014/main" id="{C35B04B8-309F-4E65-9AE7-34BC2DC4B346}"/>
              </a:ext>
            </a:extLst>
          </p:cNvPr>
          <p:cNvSpPr>
            <a:spLocks noGrp="1"/>
          </p:cNvSpPr>
          <p:nvPr>
            <p:ph type="body" sz="quarter" idx="10"/>
          </p:nvPr>
        </p:nvSpPr>
        <p:spPr>
          <a:xfrm>
            <a:off x="1259560" y="2630802"/>
            <a:ext cx="21861704" cy="492443"/>
          </a:xfrm>
        </p:spPr>
        <p:txBody>
          <a:bodyPr/>
          <a:lstStyle/>
          <a:p>
            <a:r>
              <a:rPr lang="en-GB" sz="3200">
                <a:solidFill>
                  <a:schemeClr val="accent1">
                    <a:lumMod val="60000"/>
                    <a:lumOff val="40000"/>
                  </a:schemeClr>
                </a:solidFill>
              </a:rPr>
              <a:t>The Greek entities involved in the projects funded by the Fund for Youth Employment:</a:t>
            </a:r>
          </a:p>
        </p:txBody>
      </p:sp>
    </p:spTree>
    <p:extLst>
      <p:ext uri="{BB962C8B-B14F-4D97-AF65-F5344CB8AC3E}">
        <p14:creationId xmlns:p14="http://schemas.microsoft.com/office/powerpoint/2010/main" val="35156700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76D9A-9F5C-40A2-9CF4-F636436C938A}"/>
              </a:ext>
            </a:extLst>
          </p:cNvPr>
          <p:cNvSpPr>
            <a:spLocks noGrp="1"/>
          </p:cNvSpPr>
          <p:nvPr>
            <p:ph type="title"/>
          </p:nvPr>
        </p:nvSpPr>
        <p:spPr>
          <a:xfrm>
            <a:off x="1260386" y="1174338"/>
            <a:ext cx="21861705" cy="923330"/>
          </a:xfrm>
        </p:spPr>
        <p:txBody>
          <a:bodyPr/>
          <a:lstStyle/>
          <a:p>
            <a:r>
              <a:rPr lang="en-GB" sz="6000"/>
              <a:t>The Fund for Youth Employment in Greece 2/4</a:t>
            </a:r>
          </a:p>
        </p:txBody>
      </p:sp>
      <p:sp>
        <p:nvSpPr>
          <p:cNvPr id="3" name="Content Placeholder 2">
            <a:extLst>
              <a:ext uri="{FF2B5EF4-FFF2-40B4-BE49-F238E27FC236}">
                <a16:creationId xmlns:a16="http://schemas.microsoft.com/office/drawing/2014/main" id="{248970DC-F4FD-4FE1-B087-F7F66FB7533C}"/>
              </a:ext>
            </a:extLst>
          </p:cNvPr>
          <p:cNvSpPr>
            <a:spLocks noGrp="1"/>
          </p:cNvSpPr>
          <p:nvPr>
            <p:ph idx="1"/>
          </p:nvPr>
        </p:nvSpPr>
        <p:spPr>
          <a:xfrm>
            <a:off x="1051560" y="3091543"/>
            <a:ext cx="22070531" cy="9115697"/>
          </a:xfrm>
        </p:spPr>
        <p:txBody>
          <a:bodyPr>
            <a:normAutofit fontScale="25000" lnSpcReduction="20000"/>
          </a:bodyPr>
          <a:lstStyle/>
          <a:p>
            <a:pPr lvl="0" algn="just" fontAlgn="base">
              <a:lnSpc>
                <a:spcPct val="170000"/>
              </a:lnSpc>
            </a:pPr>
            <a:r>
              <a:rPr lang="en-GB" sz="11200" b="1" err="1">
                <a:solidFill>
                  <a:schemeClr val="bg2">
                    <a:lumMod val="60000"/>
                    <a:lumOff val="40000"/>
                  </a:schemeClr>
                </a:solidFill>
                <a:ea typeface="Calibri" panose="020F0502020204030204" pitchFamily="34" charset="0"/>
                <a:cs typeface="Times New Roman" panose="02020603050405020304" pitchFamily="18" charset="0"/>
              </a:rPr>
              <a:t>Militos</a:t>
            </a:r>
            <a:r>
              <a:rPr lang="en-GB" sz="11200" b="1">
                <a:solidFill>
                  <a:schemeClr val="bg2">
                    <a:lumMod val="60000"/>
                    <a:lumOff val="40000"/>
                  </a:schemeClr>
                </a:solidFill>
                <a:ea typeface="Calibri" panose="020F0502020204030204" pitchFamily="34" charset="0"/>
                <a:cs typeface="Times New Roman" panose="02020603050405020304" pitchFamily="18" charset="0"/>
              </a:rPr>
              <a:t> Consulting SA </a:t>
            </a:r>
            <a:r>
              <a:rPr lang="en-GB" sz="11200">
                <a:solidFill>
                  <a:srgbClr val="1E1E1C"/>
                </a:solidFill>
                <a:ea typeface="Calibri" panose="020F0502020204030204" pitchFamily="34" charset="0"/>
                <a:cs typeface="Times New Roman" panose="02020603050405020304" pitchFamily="18" charset="0"/>
              </a:rPr>
              <a:t>is the lead partner in a project that motivates young people for jobs in the blue economy. </a:t>
            </a:r>
            <a:r>
              <a:rPr lang="en-GB" sz="11200"/>
              <a:t>A training programme has been developed for young mentors who will promote the sector to 39,000 young people in schools, adult education centres, NGOs, unemployment services and local associations across five countries. At least 2,000 young people get access to training and mentoring. The project partners has also created a Blue Economy guide and a job platform. Other partners come from Bulgaria, Poland, Portugal, Spain, Belgium, Germany and Norway.</a:t>
            </a:r>
          </a:p>
          <a:p>
            <a:pPr lvl="0" algn="just" fontAlgn="base">
              <a:lnSpc>
                <a:spcPct val="170000"/>
              </a:lnSpc>
            </a:pPr>
            <a:r>
              <a:rPr lang="en-GB" sz="11200" b="1">
                <a:solidFill>
                  <a:schemeClr val="bg2">
                    <a:lumMod val="60000"/>
                    <a:lumOff val="40000"/>
                  </a:schemeClr>
                </a:solidFill>
                <a:ea typeface="Calibri" panose="020F0502020204030204" pitchFamily="34" charset="0"/>
                <a:cs typeface="Times New Roman" panose="02020603050405020304" pitchFamily="18" charset="0"/>
              </a:rPr>
              <a:t>Three Thirds Society NPO </a:t>
            </a:r>
            <a:r>
              <a:rPr lang="en-GB" sz="11200">
                <a:solidFill>
                  <a:srgbClr val="1E1E1C"/>
                </a:solidFill>
                <a:ea typeface="Calibri" panose="020F0502020204030204" pitchFamily="34" charset="0"/>
                <a:cs typeface="Times New Roman" panose="02020603050405020304" pitchFamily="18" charset="0"/>
              </a:rPr>
              <a:t>is the lead partner in a project that </a:t>
            </a:r>
            <a:r>
              <a:rPr lang="en-GB" sz="11200"/>
              <a:t>develop and test a model to strengthen the ICT skills of young people who are not in employment, education or training. The model is inspired by the new “Rapid Technology Skills Training” developed by the World Bank and includes close cooperation with employers. Every partner of the project organises “European digital training labs”, with ten weeks of intensive ICT training combined with other types of training like English language courses. After the training phase, participants will have the opportunity to get an apprenticeship. Other partners come from Bulgaria, Latvia, Lithuania, Italy and Spain.</a:t>
            </a:r>
          </a:p>
          <a:p>
            <a:pPr lvl="0" algn="just" fontAlgn="base">
              <a:lnSpc>
                <a:spcPct val="170000"/>
              </a:lnSpc>
            </a:pPr>
            <a:r>
              <a:rPr lang="en-GB" sz="11200" b="1" err="1">
                <a:solidFill>
                  <a:schemeClr val="bg2">
                    <a:lumMod val="60000"/>
                    <a:lumOff val="40000"/>
                  </a:schemeClr>
                </a:solidFill>
                <a:ea typeface="Calibri" panose="020F0502020204030204" pitchFamily="34" charset="0"/>
                <a:cs typeface="Times New Roman" panose="02020603050405020304" pitchFamily="18" charset="0"/>
              </a:rPr>
              <a:t>Saronis</a:t>
            </a:r>
            <a:r>
              <a:rPr lang="en-GB" sz="11200" b="1">
                <a:solidFill>
                  <a:schemeClr val="bg2">
                    <a:lumMod val="60000"/>
                    <a:lumOff val="40000"/>
                  </a:schemeClr>
                </a:solidFill>
                <a:ea typeface="Calibri" panose="020F0502020204030204" pitchFamily="34" charset="0"/>
                <a:cs typeface="Times New Roman" panose="02020603050405020304" pitchFamily="18" charset="0"/>
              </a:rPr>
              <a:t> SA </a:t>
            </a:r>
            <a:r>
              <a:rPr lang="en-GB" sz="11200">
                <a:solidFill>
                  <a:srgbClr val="1E1E1C"/>
                </a:solidFill>
                <a:ea typeface="Calibri" panose="020F0502020204030204" pitchFamily="34" charset="0"/>
                <a:cs typeface="Times New Roman" panose="02020603050405020304" pitchFamily="18" charset="0"/>
              </a:rPr>
              <a:t>is a beneficiary partner in a project that offers young people </a:t>
            </a:r>
            <a:r>
              <a:rPr lang="en-GB" sz="11200"/>
              <a:t>tourism-related and social skills through an e-Support platform and job placements across the project countries. The result of the project will be increased opportunities for successful start-ups in the (alternative) tourism sector. Other partners come from Bulgaria, Croatia, Cyprus, Portugal, Romania, Italy and Iceland.</a:t>
            </a:r>
            <a:endParaRPr lang="en-GB" sz="11200">
              <a:solidFill>
                <a:srgbClr val="1E1E1C"/>
              </a:solidFill>
              <a:ea typeface="Calibri" panose="020F0502020204030204" pitchFamily="34" charset="0"/>
              <a:cs typeface="Times New Roman" panose="02020603050405020304" pitchFamily="18" charset="0"/>
            </a:endParaRPr>
          </a:p>
          <a:p>
            <a:endParaRPr lang="en-GB"/>
          </a:p>
        </p:txBody>
      </p:sp>
    </p:spTree>
    <p:extLst>
      <p:ext uri="{BB962C8B-B14F-4D97-AF65-F5344CB8AC3E}">
        <p14:creationId xmlns:p14="http://schemas.microsoft.com/office/powerpoint/2010/main" val="3715533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1260157" y="2742100"/>
            <a:ext cx="18332511" cy="4955203"/>
          </a:xfrm>
        </p:spPr>
        <p:txBody>
          <a:bodyPr/>
          <a:lstStyle/>
          <a:p>
            <a:r>
              <a:rPr lang="en-GB">
                <a:solidFill>
                  <a:schemeClr val="bg2"/>
                </a:solidFill>
              </a:rPr>
              <a:t>Innovation, Business Development and SMEs</a:t>
            </a:r>
            <a:br>
              <a:rPr lang="en-GB" sz="9600">
                <a:solidFill>
                  <a:schemeClr val="bg2"/>
                </a:solidFill>
              </a:rPr>
            </a:br>
            <a:br>
              <a:rPr lang="en-GB" sz="9600">
                <a:solidFill>
                  <a:schemeClr val="bg2"/>
                </a:solidFill>
              </a:rPr>
            </a:br>
            <a:r>
              <a:rPr lang="en-GB" sz="6600">
                <a:solidFill>
                  <a:schemeClr val="bg2"/>
                </a:solidFill>
              </a:rPr>
              <a:t>Annual Meeting: Greece</a:t>
            </a:r>
          </a:p>
        </p:txBody>
      </p:sp>
      <p:sp>
        <p:nvSpPr>
          <p:cNvPr id="3" name="Plassholder for dato 2"/>
          <p:cNvSpPr>
            <a:spLocks noGrp="1"/>
          </p:cNvSpPr>
          <p:nvPr>
            <p:ph type="dt" sz="half" idx="10"/>
          </p:nvPr>
        </p:nvSpPr>
        <p:spPr>
          <a:xfrm>
            <a:off x="19372520" y="12613655"/>
            <a:ext cx="3749569" cy="553998"/>
          </a:xfrm>
        </p:spPr>
        <p:txBody>
          <a:bodyPr/>
          <a:lstStyle/>
          <a:p>
            <a:r>
              <a:rPr lang="nb-NO" b="1"/>
              <a:t>26 November 2020</a:t>
            </a:r>
          </a:p>
        </p:txBody>
      </p:sp>
      <p:sp>
        <p:nvSpPr>
          <p:cNvPr id="4" name="Plassholder for tekst 3"/>
          <p:cNvSpPr>
            <a:spLocks noGrp="1"/>
          </p:cNvSpPr>
          <p:nvPr>
            <p:ph type="body" sz="quarter" idx="13"/>
          </p:nvPr>
        </p:nvSpPr>
        <p:spPr/>
        <p:txBody>
          <a:bodyPr/>
          <a:lstStyle/>
          <a:p>
            <a:r>
              <a:rPr lang="en-GB"/>
              <a:t>Árni </a:t>
            </a:r>
            <a:r>
              <a:rPr lang="en-GB" err="1"/>
              <a:t>Páll</a:t>
            </a:r>
            <a:r>
              <a:rPr lang="en-GB"/>
              <a:t> </a:t>
            </a:r>
            <a:r>
              <a:rPr lang="en-GB" err="1"/>
              <a:t>Árnason</a:t>
            </a:r>
            <a:endParaRPr lang="en-GB"/>
          </a:p>
        </p:txBody>
      </p:sp>
      <p:sp>
        <p:nvSpPr>
          <p:cNvPr id="6" name="Plassholder for tekst 5"/>
          <p:cNvSpPr>
            <a:spLocks noGrp="1"/>
          </p:cNvSpPr>
          <p:nvPr>
            <p:ph type="body" sz="quarter" idx="15"/>
          </p:nvPr>
        </p:nvSpPr>
        <p:spPr>
          <a:xfrm>
            <a:off x="10200074" y="11000508"/>
            <a:ext cx="7445375" cy="2167145"/>
          </a:xfrm>
        </p:spPr>
        <p:txBody>
          <a:bodyPr/>
          <a:lstStyle/>
          <a:p>
            <a:r>
              <a:rPr lang="en-GB" b="1"/>
              <a:t>Deputy Director - Head of Country and Bilateral Cooperation Department</a:t>
            </a:r>
          </a:p>
          <a:p>
            <a:endParaRPr lang="en-GB"/>
          </a:p>
        </p:txBody>
      </p:sp>
      <p:sp>
        <p:nvSpPr>
          <p:cNvPr id="7" name="Plassholder for tekst 6"/>
          <p:cNvSpPr>
            <a:spLocks noGrp="1"/>
          </p:cNvSpPr>
          <p:nvPr>
            <p:ph type="body" sz="quarter" idx="16"/>
          </p:nvPr>
        </p:nvSpPr>
        <p:spPr/>
        <p:txBody>
          <a:bodyPr/>
          <a:lstStyle/>
          <a:p>
            <a:r>
              <a:rPr lang="en-GB" b="1"/>
              <a:t>FMO</a:t>
            </a:r>
          </a:p>
        </p:txBody>
      </p:sp>
    </p:spTree>
    <p:extLst>
      <p:ext uri="{BB962C8B-B14F-4D97-AF65-F5344CB8AC3E}">
        <p14:creationId xmlns:p14="http://schemas.microsoft.com/office/powerpoint/2010/main" val="7621829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08100-A8BA-4F84-A19C-90464F684AE1}"/>
              </a:ext>
            </a:extLst>
          </p:cNvPr>
          <p:cNvSpPr>
            <a:spLocks noGrp="1"/>
          </p:cNvSpPr>
          <p:nvPr>
            <p:ph type="title"/>
          </p:nvPr>
        </p:nvSpPr>
        <p:spPr>
          <a:xfrm>
            <a:off x="1260386" y="1174338"/>
            <a:ext cx="21861705" cy="923330"/>
          </a:xfrm>
        </p:spPr>
        <p:txBody>
          <a:bodyPr/>
          <a:lstStyle/>
          <a:p>
            <a:r>
              <a:rPr lang="en-GB" sz="6000"/>
              <a:t>The Fund for Youth Employment in Greece 3/4</a:t>
            </a:r>
          </a:p>
        </p:txBody>
      </p:sp>
      <p:sp>
        <p:nvSpPr>
          <p:cNvPr id="3" name="Content Placeholder 2">
            <a:extLst>
              <a:ext uri="{FF2B5EF4-FFF2-40B4-BE49-F238E27FC236}">
                <a16:creationId xmlns:a16="http://schemas.microsoft.com/office/drawing/2014/main" id="{E132788C-87C4-4DFE-B415-C581EED8B5F3}"/>
              </a:ext>
            </a:extLst>
          </p:cNvPr>
          <p:cNvSpPr>
            <a:spLocks noGrp="1"/>
          </p:cNvSpPr>
          <p:nvPr>
            <p:ph idx="1"/>
          </p:nvPr>
        </p:nvSpPr>
        <p:spPr>
          <a:xfrm>
            <a:off x="1260386" y="2097668"/>
            <a:ext cx="21861705" cy="10181861"/>
          </a:xfrm>
        </p:spPr>
        <p:txBody>
          <a:bodyPr>
            <a:normAutofit fontScale="85000" lnSpcReduction="20000"/>
          </a:bodyPr>
          <a:lstStyle/>
          <a:p>
            <a:pPr lvl="0" algn="just" fontAlgn="base">
              <a:lnSpc>
                <a:spcPct val="150000"/>
              </a:lnSpc>
            </a:pPr>
            <a:endParaRPr lang="en-GB" sz="2800">
              <a:solidFill>
                <a:srgbClr val="1E1E1C"/>
              </a:solidFill>
              <a:ea typeface="Calibri" panose="020F0502020204030204" pitchFamily="34" charset="0"/>
              <a:cs typeface="Times New Roman" panose="02020603050405020304" pitchFamily="18" charset="0"/>
            </a:endParaRPr>
          </a:p>
          <a:p>
            <a:pPr lvl="0" algn="just" fontAlgn="base">
              <a:lnSpc>
                <a:spcPct val="150000"/>
              </a:lnSpc>
            </a:pPr>
            <a:r>
              <a:rPr lang="en-GB" sz="3500" b="1">
                <a:solidFill>
                  <a:schemeClr val="bg2">
                    <a:lumMod val="60000"/>
                    <a:lumOff val="40000"/>
                  </a:schemeClr>
                </a:solidFill>
                <a:ea typeface="Calibri" panose="020F0502020204030204" pitchFamily="34" charset="0"/>
                <a:cs typeface="Times New Roman" panose="02020603050405020304" pitchFamily="18" charset="0"/>
              </a:rPr>
              <a:t>The Network of Sustainable Greek Islands (DAFNI</a:t>
            </a:r>
            <a:r>
              <a:rPr lang="en-GB" sz="3500">
                <a:solidFill>
                  <a:schemeClr val="bg2">
                    <a:lumMod val="60000"/>
                    <a:lumOff val="40000"/>
                  </a:schemeClr>
                </a:solidFill>
                <a:ea typeface="Calibri" panose="020F0502020204030204" pitchFamily="34" charset="0"/>
                <a:cs typeface="Times New Roman" panose="02020603050405020304" pitchFamily="18" charset="0"/>
              </a:rPr>
              <a:t>) </a:t>
            </a:r>
            <a:r>
              <a:rPr lang="en-GB" sz="3500">
                <a:solidFill>
                  <a:srgbClr val="1E1E1C"/>
                </a:solidFill>
                <a:ea typeface="Calibri" panose="020F0502020204030204" pitchFamily="34" charset="0"/>
                <a:cs typeface="Times New Roman" panose="02020603050405020304" pitchFamily="18" charset="0"/>
              </a:rPr>
              <a:t>is a beneficiary partner in the YENESIS project. </a:t>
            </a:r>
            <a:r>
              <a:rPr lang="en-GB" sz="3500"/>
              <a:t>The project partners cooperate and share information on how to create green jobs within the energy sector, renewables, mobility, and tourism. Young people are supported and prepared for employment in these green jobs via training, business development, mentoring and work exchanges. Participants get experience with internships in local projects. Other partners come from Cyprus, Croatia, Estonia, Portugal, Italy, Spain and Norway. The project was nominated for the EU Sustainable Energy Award.</a:t>
            </a:r>
          </a:p>
          <a:p>
            <a:pPr lvl="0" algn="just" fontAlgn="base">
              <a:lnSpc>
                <a:spcPct val="150000"/>
              </a:lnSpc>
            </a:pPr>
            <a:r>
              <a:rPr lang="en-GB" sz="3500" b="1">
                <a:solidFill>
                  <a:schemeClr val="bg2">
                    <a:lumMod val="60000"/>
                    <a:lumOff val="40000"/>
                  </a:schemeClr>
                </a:solidFill>
                <a:ea typeface="Calibri" panose="020F0502020204030204" pitchFamily="34" charset="0"/>
                <a:cs typeface="Times New Roman" panose="02020603050405020304" pitchFamily="18" charset="0"/>
              </a:rPr>
              <a:t>The European Institute for Local Development </a:t>
            </a:r>
            <a:r>
              <a:rPr lang="en-GB" sz="3500">
                <a:solidFill>
                  <a:srgbClr val="1E1E1C"/>
                </a:solidFill>
                <a:ea typeface="Calibri" panose="020F0502020204030204" pitchFamily="34" charset="0"/>
                <a:cs typeface="Times New Roman" panose="02020603050405020304" pitchFamily="18" charset="0"/>
              </a:rPr>
              <a:t>is a beneficiary partner in a project that </a:t>
            </a:r>
            <a:r>
              <a:rPr lang="en-GB" sz="3500"/>
              <a:t>studies what is being done on entrepreneurship support in Europe today and has created a business support network and training programme. In addition, they have set up an online platform and local centres to support and train young entrepreneurs with migrant background. This will help migrants develop their own business ideas and create new jobs. Other partners come from Bulgaria, Croatia, Latvia, Lithuania, Iceland and Norway.</a:t>
            </a:r>
          </a:p>
          <a:p>
            <a:pPr lvl="0" algn="just" fontAlgn="base">
              <a:lnSpc>
                <a:spcPct val="150000"/>
              </a:lnSpc>
            </a:pPr>
            <a:r>
              <a:rPr lang="en-GB" sz="3500" b="1">
                <a:solidFill>
                  <a:schemeClr val="bg2">
                    <a:lumMod val="60000"/>
                    <a:lumOff val="40000"/>
                  </a:schemeClr>
                </a:solidFill>
                <a:ea typeface="Calibri" panose="020F0502020204030204" pitchFamily="34" charset="0"/>
                <a:cs typeface="Times New Roman" panose="02020603050405020304" pitchFamily="18" charset="0"/>
              </a:rPr>
              <a:t>Creative Thinking Development (</a:t>
            </a:r>
            <a:r>
              <a:rPr lang="en-GB" sz="3500" b="1" err="1">
                <a:solidFill>
                  <a:schemeClr val="bg2">
                    <a:lumMod val="60000"/>
                    <a:lumOff val="40000"/>
                  </a:schemeClr>
                </a:solidFill>
                <a:ea typeface="Calibri" panose="020F0502020204030204" pitchFamily="34" charset="0"/>
                <a:cs typeface="Times New Roman" panose="02020603050405020304" pitchFamily="18" charset="0"/>
              </a:rPr>
              <a:t>Crethidev</a:t>
            </a:r>
            <a:r>
              <a:rPr lang="en-GB" sz="3500" b="1">
                <a:solidFill>
                  <a:schemeClr val="bg2">
                    <a:lumMod val="60000"/>
                    <a:lumOff val="40000"/>
                  </a:schemeClr>
                </a:solidFill>
                <a:ea typeface="Calibri" panose="020F0502020204030204" pitchFamily="34" charset="0"/>
                <a:cs typeface="Times New Roman" panose="02020603050405020304" pitchFamily="18" charset="0"/>
              </a:rPr>
              <a:t>) </a:t>
            </a:r>
            <a:r>
              <a:rPr lang="en-GB" sz="3500">
                <a:solidFill>
                  <a:srgbClr val="1E1E1C"/>
                </a:solidFill>
                <a:ea typeface="Calibri" panose="020F0502020204030204" pitchFamily="34" charset="0"/>
                <a:cs typeface="Times New Roman" panose="02020603050405020304" pitchFamily="18" charset="0"/>
              </a:rPr>
              <a:t>is a beneficiary partner in a project that </a:t>
            </a:r>
            <a:r>
              <a:rPr lang="en-GB" sz="3500"/>
              <a:t>motivates young women in seven European countries to improve their digital competence and choose a career within ICT. The project will investigate the ICT skills of 1000 women and train 700 of them together with employers. The women will develop a ‘learning to learn’ attitude, a sense of initiative, and the social skills necessary to find a job. Other partners come from Latvia, Lithuania, Malta, Romania, Ireland, Spain, Belgium and Norway.</a:t>
            </a:r>
            <a:endParaRPr lang="en-GB" sz="3500">
              <a:solidFill>
                <a:srgbClr val="1E1E1C"/>
              </a:solidFill>
              <a:ea typeface="Calibri" panose="020F0502020204030204" pitchFamily="34" charset="0"/>
              <a:cs typeface="Times New Roman" panose="02020603050405020304" pitchFamily="18" charset="0"/>
            </a:endParaRPr>
          </a:p>
          <a:p>
            <a:endParaRPr lang="en-GB"/>
          </a:p>
        </p:txBody>
      </p:sp>
    </p:spTree>
    <p:extLst>
      <p:ext uri="{BB962C8B-B14F-4D97-AF65-F5344CB8AC3E}">
        <p14:creationId xmlns:p14="http://schemas.microsoft.com/office/powerpoint/2010/main" val="29164413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1A879-91F6-44D5-BCCA-3A564CEAF5AF}"/>
              </a:ext>
            </a:extLst>
          </p:cNvPr>
          <p:cNvSpPr>
            <a:spLocks noGrp="1"/>
          </p:cNvSpPr>
          <p:nvPr>
            <p:ph type="title"/>
          </p:nvPr>
        </p:nvSpPr>
        <p:spPr>
          <a:xfrm>
            <a:off x="1260386" y="1174337"/>
            <a:ext cx="21861705" cy="923330"/>
          </a:xfrm>
        </p:spPr>
        <p:txBody>
          <a:bodyPr/>
          <a:lstStyle/>
          <a:p>
            <a:r>
              <a:rPr lang="en-GB" sz="6000"/>
              <a:t>The Fund for Youth Employment in Greece 4/4</a:t>
            </a:r>
          </a:p>
        </p:txBody>
      </p:sp>
      <p:sp>
        <p:nvSpPr>
          <p:cNvPr id="3" name="Content Placeholder 2">
            <a:extLst>
              <a:ext uri="{FF2B5EF4-FFF2-40B4-BE49-F238E27FC236}">
                <a16:creationId xmlns:a16="http://schemas.microsoft.com/office/drawing/2014/main" id="{24DFCEF3-5514-4CF9-9033-25936B013538}"/>
              </a:ext>
            </a:extLst>
          </p:cNvPr>
          <p:cNvSpPr>
            <a:spLocks noGrp="1"/>
          </p:cNvSpPr>
          <p:nvPr>
            <p:ph idx="1"/>
          </p:nvPr>
        </p:nvSpPr>
        <p:spPr>
          <a:xfrm>
            <a:off x="1260386" y="1874520"/>
            <a:ext cx="21861705" cy="10405009"/>
          </a:xfrm>
        </p:spPr>
        <p:txBody>
          <a:bodyPr>
            <a:normAutofit/>
          </a:bodyPr>
          <a:lstStyle/>
          <a:p>
            <a:endParaRPr lang="en-GB"/>
          </a:p>
          <a:p>
            <a:pPr lvl="0" algn="just" fontAlgn="base">
              <a:lnSpc>
                <a:spcPct val="150000"/>
              </a:lnSpc>
            </a:pPr>
            <a:r>
              <a:rPr lang="en-GB" b="1" err="1">
                <a:solidFill>
                  <a:schemeClr val="bg2">
                    <a:lumMod val="60000"/>
                    <a:lumOff val="40000"/>
                  </a:schemeClr>
                </a:solidFill>
                <a:ea typeface="Calibri" panose="020F0502020204030204" pitchFamily="34" charset="0"/>
                <a:cs typeface="Times New Roman" panose="02020603050405020304" pitchFamily="18" charset="0"/>
              </a:rPr>
              <a:t>Koispe</a:t>
            </a:r>
            <a:r>
              <a:rPr lang="en-GB" b="1">
                <a:solidFill>
                  <a:schemeClr val="bg2">
                    <a:lumMod val="60000"/>
                    <a:lumOff val="40000"/>
                  </a:schemeClr>
                </a:solidFill>
                <a:ea typeface="Calibri" panose="020F0502020204030204" pitchFamily="34" charset="0"/>
                <a:cs typeface="Times New Roman" panose="02020603050405020304" pitchFamily="18" charset="0"/>
              </a:rPr>
              <a:t> </a:t>
            </a:r>
            <a:r>
              <a:rPr lang="en-GB" b="1" err="1">
                <a:solidFill>
                  <a:schemeClr val="bg2">
                    <a:lumMod val="60000"/>
                    <a:lumOff val="40000"/>
                  </a:schemeClr>
                </a:solidFill>
                <a:ea typeface="Calibri" panose="020F0502020204030204" pitchFamily="34" charset="0"/>
                <a:cs typeface="Times New Roman" panose="02020603050405020304" pitchFamily="18" charset="0"/>
              </a:rPr>
              <a:t>Diadromes</a:t>
            </a:r>
            <a:r>
              <a:rPr lang="en-GB" b="1">
                <a:solidFill>
                  <a:schemeClr val="bg2">
                    <a:lumMod val="60000"/>
                    <a:lumOff val="40000"/>
                  </a:schemeClr>
                </a:solidFill>
                <a:ea typeface="Calibri" panose="020F0502020204030204" pitchFamily="34" charset="0"/>
                <a:cs typeface="Times New Roman" panose="02020603050405020304" pitchFamily="18" charset="0"/>
              </a:rPr>
              <a:t> – 10</a:t>
            </a:r>
            <a:r>
              <a:rPr lang="en-GB" b="1" baseline="30000">
                <a:solidFill>
                  <a:schemeClr val="bg2">
                    <a:lumMod val="60000"/>
                    <a:lumOff val="40000"/>
                  </a:schemeClr>
                </a:solidFill>
                <a:ea typeface="Calibri" panose="020F0502020204030204" pitchFamily="34" charset="0"/>
                <a:cs typeface="Times New Roman" panose="02020603050405020304" pitchFamily="18" charset="0"/>
              </a:rPr>
              <a:t>th</a:t>
            </a:r>
            <a:r>
              <a:rPr lang="en-GB" b="1">
                <a:solidFill>
                  <a:schemeClr val="bg2">
                    <a:lumMod val="60000"/>
                    <a:lumOff val="40000"/>
                  </a:schemeClr>
                </a:solidFill>
                <a:ea typeface="Calibri" panose="020F0502020204030204" pitchFamily="34" charset="0"/>
                <a:cs typeface="Times New Roman" panose="02020603050405020304" pitchFamily="18" charset="0"/>
              </a:rPr>
              <a:t> sector of Attica prefecture </a:t>
            </a:r>
            <a:r>
              <a:rPr lang="en-GB">
                <a:solidFill>
                  <a:srgbClr val="1E1E1C"/>
                </a:solidFill>
                <a:ea typeface="Calibri" panose="020F0502020204030204" pitchFamily="34" charset="0"/>
                <a:cs typeface="Times New Roman" panose="02020603050405020304" pitchFamily="18" charset="0"/>
              </a:rPr>
              <a:t>is a beneficiary partner in a project that </a:t>
            </a:r>
            <a:r>
              <a:rPr lang="en-GB"/>
              <a:t>develops apprenticeships and training opportunities that are better suited to the specific needs of young people who fall outside the ordinary education systems. They train the youngsters in social enterprises, which are businesses that are more concerned with social changes than with making a profit. The model used is called WISE (Work Integration Social Enterprise), which includes a set of guidance tools. The project also works together with local institutions and private companies which offer internships. Other partners come from Romania, Lithuania, Poland and Spain.</a:t>
            </a:r>
          </a:p>
          <a:p>
            <a:pPr lvl="0" algn="just" fontAlgn="base">
              <a:lnSpc>
                <a:spcPct val="150000"/>
              </a:lnSpc>
            </a:pPr>
            <a:r>
              <a:rPr lang="en-GB">
                <a:solidFill>
                  <a:srgbClr val="1E1E1C"/>
                </a:solidFill>
                <a:ea typeface="Calibri" panose="020F0502020204030204" pitchFamily="34" charset="0"/>
                <a:cs typeface="Times New Roman" panose="02020603050405020304" pitchFamily="18" charset="0"/>
              </a:rPr>
              <a:t>One project with a Greek lead partner has been terminated by the FMC due to an irregularity with the use of the advance payment.</a:t>
            </a:r>
          </a:p>
          <a:p>
            <a:pPr algn="just" fontAlgn="base">
              <a:lnSpc>
                <a:spcPct val="150000"/>
              </a:lnSpc>
            </a:pPr>
            <a:r>
              <a:rPr lang="en-GB">
                <a:ea typeface="Calibri" panose="020F0502020204030204" pitchFamily="34" charset="0"/>
                <a:cs typeface="Times New Roman" panose="02020603050405020304" pitchFamily="18" charset="0"/>
              </a:rPr>
              <a:t>The 13 Greek entities in the Fund for Youth Employment are stable project partners, and progress is satisfactory. Many projects show good results despite the restrictions placed on them by the COVID-19 pandemic. More information and news about the projects can be found in the fund operator’s online magazine </a:t>
            </a:r>
            <a:r>
              <a:rPr lang="en-GB">
                <a:ea typeface="Calibri" panose="020F0502020204030204" pitchFamily="34" charset="0"/>
                <a:cs typeface="Times New Roman" panose="02020603050405020304" pitchFamily="18" charset="0"/>
                <a:hlinkClick r:id="rId2"/>
              </a:rPr>
              <a:t>https://youthemploymentmag.net/</a:t>
            </a:r>
            <a:r>
              <a:rPr lang="en-GB">
                <a:ea typeface="Calibri" panose="020F0502020204030204" pitchFamily="34" charset="0"/>
                <a:cs typeface="Times New Roman" panose="02020603050405020304" pitchFamily="18" charset="0"/>
              </a:rPr>
              <a:t> </a:t>
            </a:r>
          </a:p>
          <a:p>
            <a:endParaRPr lang="en-GB"/>
          </a:p>
        </p:txBody>
      </p:sp>
    </p:spTree>
    <p:extLst>
      <p:ext uri="{BB962C8B-B14F-4D97-AF65-F5344CB8AC3E}">
        <p14:creationId xmlns:p14="http://schemas.microsoft.com/office/powerpoint/2010/main" val="13595938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1260157" y="2957355"/>
            <a:ext cx="18332511" cy="4708981"/>
          </a:xfrm>
        </p:spPr>
        <p:txBody>
          <a:bodyPr/>
          <a:lstStyle/>
          <a:p>
            <a:r>
              <a:rPr lang="en-GB">
                <a:solidFill>
                  <a:schemeClr val="bg2"/>
                </a:solidFill>
              </a:rPr>
              <a:t>An overview of the Fund for Regional Cooperation</a:t>
            </a:r>
            <a:br>
              <a:rPr lang="en-GB">
                <a:solidFill>
                  <a:schemeClr val="bg2"/>
                </a:solidFill>
              </a:rPr>
            </a:br>
            <a:br>
              <a:rPr lang="en-GB">
                <a:solidFill>
                  <a:schemeClr val="bg2"/>
                </a:solidFill>
              </a:rPr>
            </a:br>
            <a:r>
              <a:rPr lang="en-GB" sz="6600">
                <a:solidFill>
                  <a:schemeClr val="bg2"/>
                </a:solidFill>
              </a:rPr>
              <a:t>Annual Meeting: Greece</a:t>
            </a:r>
            <a:endParaRPr lang="en-GB">
              <a:solidFill>
                <a:schemeClr val="bg2"/>
              </a:solidFill>
            </a:endParaRPr>
          </a:p>
        </p:txBody>
      </p:sp>
      <p:sp>
        <p:nvSpPr>
          <p:cNvPr id="3" name="Plassholder for dato 2"/>
          <p:cNvSpPr>
            <a:spLocks noGrp="1"/>
          </p:cNvSpPr>
          <p:nvPr>
            <p:ph type="dt" sz="half" idx="10"/>
          </p:nvPr>
        </p:nvSpPr>
        <p:spPr>
          <a:xfrm>
            <a:off x="19592668" y="12613655"/>
            <a:ext cx="3792626" cy="553998"/>
          </a:xfrm>
        </p:spPr>
        <p:txBody>
          <a:bodyPr/>
          <a:lstStyle/>
          <a:p>
            <a:r>
              <a:rPr lang="nb-NO" b="1"/>
              <a:t>26 November 2020</a:t>
            </a:r>
          </a:p>
        </p:txBody>
      </p:sp>
      <p:sp>
        <p:nvSpPr>
          <p:cNvPr id="4" name="Plassholder for tekst 3"/>
          <p:cNvSpPr>
            <a:spLocks noGrp="1"/>
          </p:cNvSpPr>
          <p:nvPr>
            <p:ph type="body" sz="quarter" idx="13"/>
          </p:nvPr>
        </p:nvSpPr>
        <p:spPr/>
        <p:txBody>
          <a:bodyPr/>
          <a:lstStyle/>
          <a:p>
            <a:r>
              <a:rPr lang="en-GB" err="1"/>
              <a:t>Árni</a:t>
            </a:r>
            <a:r>
              <a:rPr lang="en-GB"/>
              <a:t> </a:t>
            </a:r>
            <a:r>
              <a:rPr lang="en-GB" err="1"/>
              <a:t>Páll</a:t>
            </a:r>
            <a:r>
              <a:rPr lang="en-GB"/>
              <a:t> </a:t>
            </a:r>
            <a:r>
              <a:rPr lang="en-GB" err="1"/>
              <a:t>Árnason</a:t>
            </a:r>
            <a:endParaRPr lang="en-GB"/>
          </a:p>
        </p:txBody>
      </p:sp>
      <p:sp>
        <p:nvSpPr>
          <p:cNvPr id="6" name="Plassholder for tekst 5"/>
          <p:cNvSpPr>
            <a:spLocks noGrp="1"/>
          </p:cNvSpPr>
          <p:nvPr>
            <p:ph type="body" sz="quarter" idx="15"/>
          </p:nvPr>
        </p:nvSpPr>
        <p:spPr>
          <a:xfrm>
            <a:off x="10200074" y="11000508"/>
            <a:ext cx="7346521" cy="2167145"/>
          </a:xfrm>
        </p:spPr>
        <p:txBody>
          <a:bodyPr/>
          <a:lstStyle/>
          <a:p>
            <a:r>
              <a:rPr lang="en-GB" b="1"/>
              <a:t>Deputy Director - Head of Country and Bilateral Cooperation Department</a:t>
            </a:r>
          </a:p>
          <a:p>
            <a:endParaRPr lang="en-GB"/>
          </a:p>
        </p:txBody>
      </p:sp>
      <p:sp>
        <p:nvSpPr>
          <p:cNvPr id="7" name="Plassholder for tekst 6"/>
          <p:cNvSpPr>
            <a:spLocks noGrp="1"/>
          </p:cNvSpPr>
          <p:nvPr>
            <p:ph type="body" sz="quarter" idx="16"/>
          </p:nvPr>
        </p:nvSpPr>
        <p:spPr/>
        <p:txBody>
          <a:bodyPr/>
          <a:lstStyle/>
          <a:p>
            <a:r>
              <a:rPr lang="en-GB" b="1"/>
              <a:t>FMO</a:t>
            </a:r>
          </a:p>
        </p:txBody>
      </p:sp>
    </p:spTree>
    <p:extLst>
      <p:ext uri="{BB962C8B-B14F-4D97-AF65-F5344CB8AC3E}">
        <p14:creationId xmlns:p14="http://schemas.microsoft.com/office/powerpoint/2010/main" val="4460959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1260386" y="1174338"/>
            <a:ext cx="21861705" cy="923330"/>
          </a:xfrm>
        </p:spPr>
        <p:txBody>
          <a:bodyPr/>
          <a:lstStyle/>
          <a:p>
            <a:r>
              <a:rPr lang="en-GB" sz="6000"/>
              <a:t>About the Fund for Regional Cooperation</a:t>
            </a:r>
          </a:p>
        </p:txBody>
      </p:sp>
      <p:sp>
        <p:nvSpPr>
          <p:cNvPr id="3" name="Plassholder for innhold 2"/>
          <p:cNvSpPr>
            <a:spLocks noGrp="1"/>
          </p:cNvSpPr>
          <p:nvPr>
            <p:ph idx="1"/>
          </p:nvPr>
        </p:nvSpPr>
        <p:spPr/>
        <p:txBody>
          <a:bodyPr/>
          <a:lstStyle/>
          <a:p>
            <a:pPr>
              <a:lnSpc>
                <a:spcPct val="200000"/>
              </a:lnSpc>
            </a:pPr>
            <a:r>
              <a:rPr lang="en-GB" b="1"/>
              <a:t>Programme Grant: </a:t>
            </a:r>
            <a:r>
              <a:rPr lang="en-GB"/>
              <a:t>€31,89 million in total funding (no country allocation) from EEA and Norway Grants </a:t>
            </a:r>
          </a:p>
          <a:p>
            <a:pPr>
              <a:lnSpc>
                <a:spcPct val="200000"/>
              </a:lnSpc>
            </a:pPr>
            <a:r>
              <a:rPr lang="en-GB" b="1"/>
              <a:t>Programme Operator: </a:t>
            </a:r>
            <a:r>
              <a:rPr lang="en-GB"/>
              <a:t>The Financial Mechanism Office</a:t>
            </a:r>
          </a:p>
          <a:p>
            <a:pPr>
              <a:lnSpc>
                <a:spcPct val="200000"/>
              </a:lnSpc>
            </a:pPr>
            <a:r>
              <a:rPr lang="en-GB" b="1"/>
              <a:t>Only one open call:</a:t>
            </a:r>
          </a:p>
          <a:p>
            <a:pPr lvl="1">
              <a:lnSpc>
                <a:spcPct val="200000"/>
              </a:lnSpc>
            </a:pPr>
            <a:r>
              <a:rPr lang="en-GB"/>
              <a:t>Over 700 applications received</a:t>
            </a:r>
          </a:p>
          <a:p>
            <a:pPr lvl="1">
              <a:lnSpc>
                <a:spcPct val="200000"/>
              </a:lnSpc>
            </a:pPr>
            <a:r>
              <a:rPr lang="en-GB"/>
              <a:t>19 projects currently in the contracting phase; implementation is starting this autumn</a:t>
            </a:r>
          </a:p>
          <a:p>
            <a:pPr lvl="1">
              <a:lnSpc>
                <a:spcPct val="200000"/>
              </a:lnSpc>
            </a:pPr>
            <a:r>
              <a:rPr lang="en-GB"/>
              <a:t>Seven Greek entities take part in four projects focusing on environmental issues, active citizenship and better public services</a:t>
            </a:r>
          </a:p>
          <a:p>
            <a:pPr lvl="1" indent="-457200">
              <a:lnSpc>
                <a:spcPct val="200000"/>
              </a:lnSpc>
            </a:pPr>
            <a:r>
              <a:rPr lang="en-GB"/>
              <a:t>The 19 projects have almost exhausted all of the funds – no future open calls are planned</a:t>
            </a:r>
          </a:p>
          <a:p>
            <a:endParaRPr lang="en-GB"/>
          </a:p>
          <a:p>
            <a:pPr indent="-457200"/>
            <a:endParaRPr lang="en-GB"/>
          </a:p>
          <a:p>
            <a:pPr lvl="1"/>
            <a:endParaRPr lang="en-GB" b="1"/>
          </a:p>
          <a:p>
            <a:pPr marL="914263" lvl="1" indent="0">
              <a:buNone/>
            </a:pPr>
            <a:endParaRPr lang="en-GB"/>
          </a:p>
          <a:p>
            <a:endParaRPr lang="en-GB"/>
          </a:p>
        </p:txBody>
      </p:sp>
    </p:spTree>
    <p:extLst>
      <p:ext uri="{BB962C8B-B14F-4D97-AF65-F5344CB8AC3E}">
        <p14:creationId xmlns:p14="http://schemas.microsoft.com/office/powerpoint/2010/main" val="37404823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1260386" y="1174338"/>
            <a:ext cx="21861705" cy="923330"/>
          </a:xfrm>
        </p:spPr>
        <p:txBody>
          <a:bodyPr/>
          <a:lstStyle/>
          <a:p>
            <a:r>
              <a:rPr lang="en-GB" sz="6000">
                <a:solidFill>
                  <a:schemeClr val="bg2"/>
                </a:solidFill>
              </a:rPr>
              <a:t>The Fund for Regional Cooperation in Greece 1/2</a:t>
            </a:r>
          </a:p>
        </p:txBody>
      </p:sp>
      <p:sp>
        <p:nvSpPr>
          <p:cNvPr id="3" name="Plassholder for innhold 2"/>
          <p:cNvSpPr>
            <a:spLocks noGrp="1"/>
          </p:cNvSpPr>
          <p:nvPr>
            <p:ph idx="1"/>
          </p:nvPr>
        </p:nvSpPr>
        <p:spPr>
          <a:xfrm>
            <a:off x="320040" y="3328773"/>
            <a:ext cx="23477220" cy="8352687"/>
          </a:xfrm>
        </p:spPr>
        <p:txBody>
          <a:bodyPr>
            <a:noAutofit/>
          </a:bodyPr>
          <a:lstStyle/>
          <a:p>
            <a:pPr marL="914263" lvl="1" indent="0" algn="just">
              <a:lnSpc>
                <a:spcPct val="150000"/>
              </a:lnSpc>
              <a:buNone/>
            </a:pPr>
            <a:r>
              <a:rPr lang="en-GB" sz="2600" b="1">
                <a:solidFill>
                  <a:schemeClr val="bg2">
                    <a:lumMod val="60000"/>
                    <a:lumOff val="40000"/>
                  </a:schemeClr>
                </a:solidFill>
              </a:rPr>
              <a:t>The University of Patras </a:t>
            </a:r>
            <a:r>
              <a:rPr lang="en-GB" sz="2600">
                <a:solidFill>
                  <a:schemeClr val="tx1"/>
                </a:solidFill>
              </a:rPr>
              <a:t>is the lead partner in the project </a:t>
            </a:r>
            <a:r>
              <a:rPr lang="en-GB" sz="2600" b="1">
                <a:solidFill>
                  <a:schemeClr val="tx1"/>
                </a:solidFill>
              </a:rPr>
              <a:t>BLUE-GREENWAY: Innovative solutions for improving the environmental status of eutrophic and anoxic coastal ecosystems. </a:t>
            </a:r>
            <a:r>
              <a:rPr lang="en-GB" sz="2600" b="1">
                <a:solidFill>
                  <a:schemeClr val="bg2">
                    <a:lumMod val="60000"/>
                    <a:lumOff val="40000"/>
                  </a:schemeClr>
                </a:solidFill>
              </a:rPr>
              <a:t>The EPLO Circular Economy and Climate Change Institute </a:t>
            </a:r>
            <a:r>
              <a:rPr lang="en-GB" sz="2600">
                <a:solidFill>
                  <a:schemeClr val="tx1"/>
                </a:solidFill>
              </a:rPr>
              <a:t>is a beneficiary partner in the same project. Other partners come from Romania, Cyprus and Norway. The project aims to treat the pollution of eutrophic and anoxic coastal ecosystems that result from land-based and other pollution sources and focus on green procurement of products and services in wastewater management. Main project outputs include monitoring variations of physicochemical parameters in pilot sites, the development of a hydrodynamic-ecological model and a system for early-warning of the region about anoxic crises, a pilot on eutrophication treatment and a pilot for the reduction of nutrients from drainage water. A transnational database will unify needs and applications in studied areas. In addition an online tool with smart functionalities, focusing on analysis, assessment and grading of green products will be developed, as well as a tool to implement green criteria in tenders.</a:t>
            </a:r>
          </a:p>
          <a:p>
            <a:pPr marL="914263" lvl="1" indent="0" algn="just">
              <a:lnSpc>
                <a:spcPct val="150000"/>
              </a:lnSpc>
              <a:buNone/>
            </a:pPr>
            <a:endParaRPr lang="en-GB" sz="2600">
              <a:solidFill>
                <a:schemeClr val="bg2">
                  <a:lumMod val="60000"/>
                  <a:lumOff val="40000"/>
                </a:schemeClr>
              </a:solidFill>
            </a:endParaRPr>
          </a:p>
          <a:p>
            <a:pPr marL="914263" lvl="1" indent="0" algn="just">
              <a:lnSpc>
                <a:spcPct val="150000"/>
              </a:lnSpc>
              <a:buNone/>
            </a:pPr>
            <a:r>
              <a:rPr lang="en-GB" sz="2600" b="1">
                <a:solidFill>
                  <a:schemeClr val="bg2">
                    <a:lumMod val="60000"/>
                    <a:lumOff val="40000"/>
                  </a:schemeClr>
                </a:solidFill>
              </a:rPr>
              <a:t>The Heraklion Chamber of Commerce and Industry </a:t>
            </a:r>
            <a:r>
              <a:rPr lang="en-GB" sz="2600"/>
              <a:t>and </a:t>
            </a:r>
            <a:r>
              <a:rPr lang="en-GB" sz="2600" b="1">
                <a:solidFill>
                  <a:schemeClr val="bg2">
                    <a:lumMod val="60000"/>
                    <a:lumOff val="40000"/>
                  </a:schemeClr>
                </a:solidFill>
              </a:rPr>
              <a:t>ANELIXIS DEVELOPMENT CONSULTANTS S.A </a:t>
            </a:r>
            <a:r>
              <a:rPr lang="en-GB" sz="2600"/>
              <a:t>are beneficiary partners in the project </a:t>
            </a:r>
            <a:r>
              <a:rPr lang="en-GB" sz="2600" b="1"/>
              <a:t>Reducing the Consumption and Disposal of Single-use Plastics in the Tourism Industry in Cyprus, Greece and Malta.</a:t>
            </a:r>
            <a:r>
              <a:rPr lang="en-GB" sz="2600"/>
              <a:t> The project will develop a web-based tool to support hotels to change to a sustainable resource-efficient business model that will target, prevent, reuse and replace single-use plastics with environmentally friendlier, readily available and affordable alternatives, in line with the EU rules and strategies. Achieving this outcome will make the tourism industry more sustainable and resource efficient, reduce their environmental impacts, contribute to climate change, lower the production of plastic waste that destroys the ecosystems they depend on, while increasing local demand for recycled goods.</a:t>
            </a:r>
          </a:p>
        </p:txBody>
      </p:sp>
      <p:sp>
        <p:nvSpPr>
          <p:cNvPr id="4" name="Plassholder for tekst 3"/>
          <p:cNvSpPr>
            <a:spLocks noGrp="1"/>
          </p:cNvSpPr>
          <p:nvPr>
            <p:ph type="body" sz="quarter" idx="10"/>
          </p:nvPr>
        </p:nvSpPr>
        <p:spPr>
          <a:xfrm>
            <a:off x="1259972" y="2466999"/>
            <a:ext cx="21860879" cy="492443"/>
          </a:xfrm>
        </p:spPr>
        <p:txBody>
          <a:bodyPr vert="horz" lIns="0" tIns="0" rIns="0" bIns="0" rtlCol="0" anchor="t">
            <a:spAutoFit/>
          </a:bodyPr>
          <a:lstStyle/>
          <a:p>
            <a:r>
              <a:rPr lang="en-GB" sz="3200">
                <a:solidFill>
                  <a:schemeClr val="accent1">
                    <a:lumMod val="60000"/>
                    <a:lumOff val="40000"/>
                  </a:schemeClr>
                </a:solidFill>
              </a:rPr>
              <a:t>Four projects involving Greek entities are currently being funded by the Fund for Regional Cooperation:</a:t>
            </a:r>
          </a:p>
        </p:txBody>
      </p:sp>
    </p:spTree>
    <p:extLst>
      <p:ext uri="{BB962C8B-B14F-4D97-AF65-F5344CB8AC3E}">
        <p14:creationId xmlns:p14="http://schemas.microsoft.com/office/powerpoint/2010/main" val="1356244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tel 2"/>
          <p:cNvSpPr>
            <a:spLocks noGrp="1"/>
          </p:cNvSpPr>
          <p:nvPr>
            <p:ph type="title"/>
          </p:nvPr>
        </p:nvSpPr>
        <p:spPr>
          <a:xfrm>
            <a:off x="1259560" y="1165969"/>
            <a:ext cx="20769167" cy="923330"/>
          </a:xfrm>
        </p:spPr>
        <p:txBody>
          <a:bodyPr/>
          <a:lstStyle/>
          <a:p>
            <a:r>
              <a:rPr lang="en-GB" sz="6000"/>
              <a:t>The Fund for Regional Cooperation in Greece 2/2</a:t>
            </a:r>
          </a:p>
        </p:txBody>
      </p:sp>
      <p:sp>
        <p:nvSpPr>
          <p:cNvPr id="4" name="Plassholder for innhold 3"/>
          <p:cNvSpPr>
            <a:spLocks noGrp="1"/>
          </p:cNvSpPr>
          <p:nvPr>
            <p:ph idx="1"/>
          </p:nvPr>
        </p:nvSpPr>
        <p:spPr>
          <a:xfrm>
            <a:off x="480060" y="2400299"/>
            <a:ext cx="23317200" cy="9879229"/>
          </a:xfrm>
        </p:spPr>
        <p:txBody>
          <a:bodyPr>
            <a:noAutofit/>
          </a:bodyPr>
          <a:lstStyle/>
          <a:p>
            <a:pPr marL="914263" lvl="1" indent="0" algn="just">
              <a:lnSpc>
                <a:spcPct val="150000"/>
              </a:lnSpc>
              <a:buNone/>
            </a:pPr>
            <a:r>
              <a:rPr lang="en-GB" sz="2800" b="1">
                <a:solidFill>
                  <a:schemeClr val="bg2">
                    <a:lumMod val="60000"/>
                    <a:lumOff val="40000"/>
                  </a:schemeClr>
                </a:solidFill>
              </a:rPr>
              <a:t>"SCIENCE FOR YOU" NPC - </a:t>
            </a:r>
            <a:r>
              <a:rPr lang="en-GB" sz="2800" b="1" err="1">
                <a:solidFill>
                  <a:schemeClr val="bg2">
                    <a:lumMod val="60000"/>
                    <a:lumOff val="40000"/>
                  </a:schemeClr>
                </a:solidFill>
              </a:rPr>
              <a:t>SciFY</a:t>
            </a:r>
            <a:r>
              <a:rPr lang="en-GB" sz="2800" b="1">
                <a:solidFill>
                  <a:schemeClr val="bg2">
                    <a:lumMod val="60000"/>
                    <a:lumOff val="40000"/>
                  </a:schemeClr>
                </a:solidFill>
              </a:rPr>
              <a:t> </a:t>
            </a:r>
            <a:r>
              <a:rPr lang="en-GB" sz="2800" b="1"/>
              <a:t>and </a:t>
            </a:r>
            <a:r>
              <a:rPr lang="en-GB" sz="2800" b="1">
                <a:solidFill>
                  <a:schemeClr val="bg2">
                    <a:lumMod val="60000"/>
                    <a:lumOff val="40000"/>
                  </a:schemeClr>
                </a:solidFill>
              </a:rPr>
              <a:t>DIMOS ATHINAION EPICHEIRISI MICHANOGRAFISIS (DAEM S.A.) </a:t>
            </a:r>
            <a:r>
              <a:rPr lang="en-GB" sz="2800"/>
              <a:t>are beneficiary partners in the project </a:t>
            </a:r>
            <a:r>
              <a:rPr lang="en-GB" sz="2800" b="1"/>
              <a:t>Co-Deciding Europe: Civic Tech for Good Governance and Active Citizenship! (CODE Europe). </a:t>
            </a:r>
            <a:r>
              <a:rPr lang="en-GB" sz="2800">
                <a:solidFill>
                  <a:schemeClr val="tx1"/>
                </a:solidFill>
              </a:rPr>
              <a:t>Other partners come from Hungary</a:t>
            </a:r>
            <a:r>
              <a:rPr lang="is-IS" sz="2800">
                <a:solidFill>
                  <a:schemeClr val="tx1"/>
                </a:solidFill>
              </a:rPr>
              <a:t>,</a:t>
            </a:r>
            <a:r>
              <a:rPr lang="en-GB" sz="2800">
                <a:solidFill>
                  <a:schemeClr val="tx1"/>
                </a:solidFill>
              </a:rPr>
              <a:t> Latvia, Estonia, Slovenia, Bulgaria, Portugal, Iceland, Belgium and an international organisation. </a:t>
            </a:r>
            <a:r>
              <a:rPr lang="en-GB" sz="2800"/>
              <a:t>The project will pilot the collaborative method of crowdsourcing legislation in six beneficiary countries on the subject of ‘air quality’ which has been chosen because of its transnational nature and the problems associated with it. A universally applicable methodology for assessment of e-participation experiences will be developed and tested through the crowdsourcing pilots as well as guidelines for ethical ‘social listening’.  </a:t>
            </a:r>
          </a:p>
          <a:p>
            <a:pPr marL="914263" lvl="1" indent="0" algn="just">
              <a:lnSpc>
                <a:spcPct val="150000"/>
              </a:lnSpc>
              <a:buNone/>
            </a:pPr>
            <a:endParaRPr lang="en-GB" sz="2800" b="1">
              <a:solidFill>
                <a:srgbClr val="0070C0"/>
              </a:solidFill>
            </a:endParaRPr>
          </a:p>
          <a:p>
            <a:pPr marL="914263" lvl="1" indent="0" algn="just">
              <a:lnSpc>
                <a:spcPct val="150000"/>
              </a:lnSpc>
              <a:buNone/>
            </a:pPr>
            <a:r>
              <a:rPr lang="en-GB" sz="2800" b="1">
                <a:solidFill>
                  <a:schemeClr val="bg2">
                    <a:lumMod val="60000"/>
                    <a:lumOff val="40000"/>
                  </a:schemeClr>
                </a:solidFill>
              </a:rPr>
              <a:t>The Municipality of Kallithea </a:t>
            </a:r>
            <a:r>
              <a:rPr lang="en-GB" sz="2800">
                <a:solidFill>
                  <a:schemeClr val="tx1"/>
                </a:solidFill>
              </a:rPr>
              <a:t>is a beneficiary partner in the project </a:t>
            </a:r>
            <a:r>
              <a:rPr lang="en-GB" sz="2800" b="1">
                <a:solidFill>
                  <a:schemeClr val="tx1"/>
                </a:solidFill>
              </a:rPr>
              <a:t>COMPETENCE – Capacity building Of </a:t>
            </a:r>
            <a:r>
              <a:rPr lang="en-GB" sz="2800" b="1" err="1">
                <a:solidFill>
                  <a:schemeClr val="tx1"/>
                </a:solidFill>
              </a:rPr>
              <a:t>eMployees</a:t>
            </a:r>
            <a:r>
              <a:rPr lang="en-GB" sz="2800" b="1">
                <a:solidFill>
                  <a:schemeClr val="tx1"/>
                </a:solidFill>
              </a:rPr>
              <a:t> of </a:t>
            </a:r>
            <a:r>
              <a:rPr lang="en-GB" sz="2800" b="1" err="1">
                <a:solidFill>
                  <a:schemeClr val="tx1"/>
                </a:solidFill>
              </a:rPr>
              <a:t>municiPalitiEs</a:t>
            </a:r>
            <a:r>
              <a:rPr lang="en-GB" sz="2800" b="1">
                <a:solidFill>
                  <a:schemeClr val="tx1"/>
                </a:solidFill>
              </a:rPr>
              <a:t> for </a:t>
            </a:r>
            <a:r>
              <a:rPr lang="en-GB" sz="2800" b="1" err="1">
                <a:solidFill>
                  <a:schemeClr val="tx1"/>
                </a:solidFill>
              </a:rPr>
              <a:t>beTtEr</a:t>
            </a:r>
            <a:r>
              <a:rPr lang="en-GB" sz="2800" b="1">
                <a:solidFill>
                  <a:schemeClr val="tx1"/>
                </a:solidFill>
              </a:rPr>
              <a:t> </a:t>
            </a:r>
            <a:r>
              <a:rPr lang="en-GB" sz="2800" b="1" err="1">
                <a:solidFill>
                  <a:schemeClr val="tx1"/>
                </a:solidFill>
              </a:rPr>
              <a:t>provisioN</a:t>
            </a:r>
            <a:r>
              <a:rPr lang="en-GB" sz="2800" b="1">
                <a:solidFill>
                  <a:schemeClr val="tx1"/>
                </a:solidFill>
              </a:rPr>
              <a:t> of </a:t>
            </a:r>
            <a:r>
              <a:rPr lang="en-GB" sz="2800" b="1" err="1">
                <a:solidFill>
                  <a:schemeClr val="tx1"/>
                </a:solidFill>
              </a:rPr>
              <a:t>publiC</a:t>
            </a:r>
            <a:r>
              <a:rPr lang="en-GB" sz="2800" b="1">
                <a:solidFill>
                  <a:schemeClr val="tx1"/>
                </a:solidFill>
              </a:rPr>
              <a:t> </a:t>
            </a:r>
            <a:r>
              <a:rPr lang="en-GB" sz="2800" b="1" err="1">
                <a:solidFill>
                  <a:schemeClr val="tx1"/>
                </a:solidFill>
              </a:rPr>
              <a:t>sErvices</a:t>
            </a:r>
            <a:r>
              <a:rPr lang="en-GB" sz="2800">
                <a:solidFill>
                  <a:schemeClr val="tx1"/>
                </a:solidFill>
              </a:rPr>
              <a:t>. Other partners come from the Czech Republic, Hungary, Romania, Croatia and Norway. The project addresses the dissatisfaction with the quality of public services delivery. In a rapidly changing social environment, it is crucial for public institutions to establish a close connection with society and quickly adapt to its new needs and requirements. The main objective of the project is to improve the quality of services provided by municipalities through building the capacity of civil servants. This will help preventing marginalization and exclusion of vulnerable social groups. The project will exchange good practice between partners in the field of adult education, to build the capacity of employees of governmental entities and to improve delivery, accessibility and quality of public services in the targeted regions. </a:t>
            </a:r>
          </a:p>
        </p:txBody>
      </p:sp>
    </p:spTree>
    <p:extLst>
      <p:ext uri="{BB962C8B-B14F-4D97-AF65-F5344CB8AC3E}">
        <p14:creationId xmlns:p14="http://schemas.microsoft.com/office/powerpoint/2010/main" val="2796594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tel 2">
            <a:extLst>
              <a:ext uri="{FF2B5EF4-FFF2-40B4-BE49-F238E27FC236}">
                <a16:creationId xmlns:a16="http://schemas.microsoft.com/office/drawing/2014/main" id="{CA5BAF20-5384-47B7-9772-ED9714C556CC}"/>
              </a:ext>
            </a:extLst>
          </p:cNvPr>
          <p:cNvSpPr>
            <a:spLocks noGrp="1"/>
          </p:cNvSpPr>
          <p:nvPr>
            <p:ph type="title"/>
          </p:nvPr>
        </p:nvSpPr>
        <p:spPr>
          <a:noFill/>
        </p:spPr>
        <p:txBody>
          <a:bodyPr/>
          <a:lstStyle/>
          <a:p>
            <a:r>
              <a:rPr lang="en-US"/>
              <a:t>1</a:t>
            </a:r>
            <a:r>
              <a:rPr lang="en-US" baseline="30000"/>
              <a:t>st</a:t>
            </a:r>
            <a:r>
              <a:rPr lang="en-US"/>
              <a:t> Call</a:t>
            </a:r>
            <a:br>
              <a:rPr lang="en-US"/>
            </a:br>
            <a:r>
              <a:rPr lang="en-US"/>
              <a:t>Distribution of Approved Projects</a:t>
            </a:r>
            <a:endParaRPr lang="en-GB"/>
          </a:p>
        </p:txBody>
      </p:sp>
      <p:graphicFrame>
        <p:nvGraphicFramePr>
          <p:cNvPr id="4" name="Chart 3">
            <a:extLst>
              <a:ext uri="{FF2B5EF4-FFF2-40B4-BE49-F238E27FC236}">
                <a16:creationId xmlns:a16="http://schemas.microsoft.com/office/drawing/2014/main" id="{4A882139-31D5-4D0B-89C2-043C4B8BD90D}"/>
              </a:ext>
            </a:extLst>
          </p:cNvPr>
          <p:cNvGraphicFramePr>
            <a:graphicFrameLocks/>
          </p:cNvGraphicFramePr>
          <p:nvPr/>
        </p:nvGraphicFramePr>
        <p:xfrm>
          <a:off x="2156768" y="3134779"/>
          <a:ext cx="11595764" cy="92834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a:extLst>
              <a:ext uri="{FF2B5EF4-FFF2-40B4-BE49-F238E27FC236}">
                <a16:creationId xmlns:a16="http://schemas.microsoft.com/office/drawing/2014/main" id="{442C40B0-B1FA-46F8-878B-CB40DCEFF03F}"/>
              </a:ext>
            </a:extLst>
          </p:cNvPr>
          <p:cNvGraphicFramePr>
            <a:graphicFrameLocks/>
          </p:cNvGraphicFramePr>
          <p:nvPr/>
        </p:nvGraphicFramePr>
        <p:xfrm>
          <a:off x="15023862" y="6857206"/>
          <a:ext cx="8285279" cy="685710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 name="Chart 1">
            <a:extLst>
              <a:ext uri="{FF2B5EF4-FFF2-40B4-BE49-F238E27FC236}">
                <a16:creationId xmlns:a16="http://schemas.microsoft.com/office/drawing/2014/main" id="{F13EA355-2FC8-4D0D-96CD-DA55D7531582}"/>
              </a:ext>
            </a:extLst>
          </p:cNvPr>
          <p:cNvGraphicFramePr>
            <a:graphicFrameLocks/>
          </p:cNvGraphicFramePr>
          <p:nvPr>
            <p:extLst>
              <p:ext uri="{D42A27DB-BD31-4B8C-83A1-F6EECF244321}">
                <p14:modId xmlns:p14="http://schemas.microsoft.com/office/powerpoint/2010/main" val="4049567951"/>
              </p:ext>
            </p:extLst>
          </p:nvPr>
        </p:nvGraphicFramePr>
        <p:xfrm>
          <a:off x="14938645" y="377792"/>
          <a:ext cx="8524736" cy="647941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4980676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tel 2">
            <a:extLst>
              <a:ext uri="{FF2B5EF4-FFF2-40B4-BE49-F238E27FC236}">
                <a16:creationId xmlns:a16="http://schemas.microsoft.com/office/drawing/2014/main" id="{CA5BAF20-5384-47B7-9772-ED9714C556CC}"/>
              </a:ext>
            </a:extLst>
          </p:cNvPr>
          <p:cNvSpPr>
            <a:spLocks noGrp="1"/>
          </p:cNvSpPr>
          <p:nvPr>
            <p:ph type="title"/>
          </p:nvPr>
        </p:nvSpPr>
        <p:spPr>
          <a:xfrm>
            <a:off x="423279" y="410684"/>
            <a:ext cx="23534267" cy="2560833"/>
          </a:xfrm>
          <a:noFill/>
        </p:spPr>
        <p:txBody>
          <a:bodyPr/>
          <a:lstStyle/>
          <a:p>
            <a:r>
              <a:rPr lang="en-US"/>
              <a:t>Launch of the 2</a:t>
            </a:r>
            <a:r>
              <a:rPr lang="en-US" baseline="30000"/>
              <a:t>nd</a:t>
            </a:r>
            <a:r>
              <a:rPr lang="en-US"/>
              <a:t> Open Call for Proposals &amp; Next Steps</a:t>
            </a:r>
            <a:endParaRPr lang="en-GB"/>
          </a:p>
        </p:txBody>
      </p:sp>
      <p:sp>
        <p:nvSpPr>
          <p:cNvPr id="2" name="Plassholder for innhold 1">
            <a:extLst>
              <a:ext uri="{FF2B5EF4-FFF2-40B4-BE49-F238E27FC236}">
                <a16:creationId xmlns:a16="http://schemas.microsoft.com/office/drawing/2014/main" id="{99E02A93-B16F-4C1D-BACB-D10F46C8E4BA}"/>
              </a:ext>
            </a:extLst>
          </p:cNvPr>
          <p:cNvSpPr>
            <a:spLocks noGrp="1"/>
          </p:cNvSpPr>
          <p:nvPr>
            <p:ph idx="1"/>
          </p:nvPr>
        </p:nvSpPr>
        <p:spPr>
          <a:xfrm>
            <a:off x="1857861" y="2688474"/>
            <a:ext cx="21028462" cy="10450181"/>
          </a:xfrm>
          <a:ln>
            <a:noFill/>
          </a:ln>
        </p:spPr>
        <p:txBody>
          <a:bodyPr>
            <a:normAutofit fontScale="92500"/>
          </a:bodyPr>
          <a:lstStyle/>
          <a:p>
            <a:pPr marL="0" indent="0">
              <a:lnSpc>
                <a:spcPct val="150000"/>
              </a:lnSpc>
              <a:buNone/>
            </a:pPr>
            <a:r>
              <a:rPr lang="en-US" b="1" u="sng">
                <a:solidFill>
                  <a:srgbClr val="0070C0"/>
                </a:solidFill>
              </a:rPr>
              <a:t>Announcement:</a:t>
            </a:r>
            <a:r>
              <a:rPr lang="en-US" b="1">
                <a:solidFill>
                  <a:srgbClr val="0070C0"/>
                </a:solidFill>
              </a:rPr>
              <a:t> </a:t>
            </a:r>
            <a:r>
              <a:rPr lang="en-US" b="1"/>
              <a:t>October 21</a:t>
            </a:r>
            <a:r>
              <a:rPr lang="en-US" b="1" baseline="30000"/>
              <a:t>st</a:t>
            </a:r>
            <a:r>
              <a:rPr lang="en-US" b="1"/>
              <a:t>, 2020</a:t>
            </a:r>
            <a:endParaRPr lang="en-US" b="1" u="sng"/>
          </a:p>
          <a:p>
            <a:pPr marL="0" indent="0">
              <a:lnSpc>
                <a:spcPct val="150000"/>
              </a:lnSpc>
              <a:buNone/>
            </a:pPr>
            <a:r>
              <a:rPr lang="en-US" b="1" u="sng">
                <a:solidFill>
                  <a:srgbClr val="0070C0"/>
                </a:solidFill>
              </a:rPr>
              <a:t>Available funding</a:t>
            </a:r>
            <a:r>
              <a:rPr lang="el-GR" b="1">
                <a:solidFill>
                  <a:srgbClr val="0070C0"/>
                </a:solidFill>
              </a:rPr>
              <a:t>:</a:t>
            </a:r>
            <a:r>
              <a:rPr lang="el-GR">
                <a:solidFill>
                  <a:srgbClr val="0070C0"/>
                </a:solidFill>
              </a:rPr>
              <a:t> </a:t>
            </a:r>
            <a:r>
              <a:rPr lang="en-US" b="1"/>
              <a:t>EURO 1</a:t>
            </a:r>
            <a:r>
              <a:rPr lang="el-GR" b="1"/>
              <a:t>3 </a:t>
            </a:r>
            <a:r>
              <a:rPr lang="en-US" b="1"/>
              <a:t>million</a:t>
            </a:r>
            <a:endParaRPr lang="en-US" b="1" u="sng"/>
          </a:p>
          <a:p>
            <a:pPr marL="0" indent="0">
              <a:lnSpc>
                <a:spcPct val="150000"/>
              </a:lnSpc>
              <a:buNone/>
            </a:pPr>
            <a:r>
              <a:rPr lang="en-US" b="1" u="sng">
                <a:solidFill>
                  <a:srgbClr val="0070C0"/>
                </a:solidFill>
              </a:rPr>
              <a:t>3 Focus Areas</a:t>
            </a:r>
            <a:r>
              <a:rPr lang="el-GR" b="1">
                <a:solidFill>
                  <a:srgbClr val="0070C0"/>
                </a:solidFill>
              </a:rPr>
              <a:t>: </a:t>
            </a:r>
            <a:r>
              <a:rPr lang="en-US" b="1"/>
              <a:t>Green Industry Innovation, Blue Growth, ICT</a:t>
            </a:r>
            <a:endParaRPr lang="el-GR" b="1"/>
          </a:p>
          <a:p>
            <a:pPr marL="0" indent="0">
              <a:lnSpc>
                <a:spcPct val="150000"/>
              </a:lnSpc>
              <a:buNone/>
            </a:pPr>
            <a:r>
              <a:rPr lang="en-US" b="1" u="sng">
                <a:solidFill>
                  <a:srgbClr val="0070C0"/>
                </a:solidFill>
              </a:rPr>
              <a:t>Deadline for applications</a:t>
            </a:r>
            <a:r>
              <a:rPr lang="el-GR" b="1">
                <a:solidFill>
                  <a:srgbClr val="0070C0"/>
                </a:solidFill>
              </a:rPr>
              <a:t>: </a:t>
            </a:r>
            <a:r>
              <a:rPr lang="en-US" b="1"/>
              <a:t>February 18</a:t>
            </a:r>
            <a:r>
              <a:rPr lang="en-US" b="1" baseline="30000"/>
              <a:t>th</a:t>
            </a:r>
            <a:r>
              <a:rPr lang="en-US" b="1"/>
              <a:t>, 2021</a:t>
            </a:r>
          </a:p>
          <a:p>
            <a:pPr marL="0" indent="0">
              <a:buNone/>
            </a:pPr>
            <a:endParaRPr lang="nb-NO"/>
          </a:p>
          <a:p>
            <a:r>
              <a:rPr lang="nb-NO" b="1"/>
              <a:t>Digital Press </a:t>
            </a:r>
            <a:r>
              <a:rPr lang="en-US" b="1"/>
              <a:t>conference</a:t>
            </a:r>
            <a:r>
              <a:rPr lang="nb-NO"/>
              <a:t>, in </a:t>
            </a:r>
            <a:r>
              <a:rPr lang="en-US"/>
              <a:t>collaboration</a:t>
            </a:r>
            <a:r>
              <a:rPr lang="nb-NO"/>
              <a:t> </a:t>
            </a:r>
            <a:r>
              <a:rPr lang="en-US"/>
              <a:t>with</a:t>
            </a:r>
            <a:r>
              <a:rPr lang="nb-NO"/>
              <a:t> </a:t>
            </a:r>
            <a:r>
              <a:rPr lang="nb-NO" err="1"/>
              <a:t>the</a:t>
            </a:r>
            <a:r>
              <a:rPr lang="nb-NO"/>
              <a:t> Norwegian </a:t>
            </a:r>
            <a:r>
              <a:rPr lang="en-US"/>
              <a:t>Embassy</a:t>
            </a:r>
            <a:r>
              <a:rPr lang="nb-NO"/>
              <a:t> in Athens, (44 </a:t>
            </a:r>
            <a:r>
              <a:rPr lang="nb-NO" err="1"/>
              <a:t>published</a:t>
            </a:r>
            <a:r>
              <a:rPr lang="nb-NO"/>
              <a:t> </a:t>
            </a:r>
            <a:r>
              <a:rPr lang="nb-NO" err="1"/>
              <a:t>articles</a:t>
            </a:r>
            <a:r>
              <a:rPr lang="nb-NO"/>
              <a:t> in online and </a:t>
            </a:r>
            <a:r>
              <a:rPr lang="nb-NO" err="1"/>
              <a:t>printed</a:t>
            </a:r>
            <a:r>
              <a:rPr lang="nb-NO"/>
              <a:t> media) and </a:t>
            </a:r>
            <a:r>
              <a:rPr lang="nb-NO" err="1"/>
              <a:t>production</a:t>
            </a:r>
            <a:r>
              <a:rPr lang="nb-NO"/>
              <a:t> </a:t>
            </a:r>
            <a:r>
              <a:rPr lang="nb-NO" err="1"/>
              <a:t>of</a:t>
            </a:r>
            <a:r>
              <a:rPr lang="nb-NO"/>
              <a:t> </a:t>
            </a:r>
            <a:r>
              <a:rPr lang="nb-NO" err="1"/>
              <a:t>one</a:t>
            </a:r>
            <a:r>
              <a:rPr lang="nb-NO"/>
              <a:t> video </a:t>
            </a:r>
            <a:r>
              <a:rPr lang="nb-NO" err="1"/>
              <a:t>presenting</a:t>
            </a:r>
            <a:r>
              <a:rPr lang="nb-NO"/>
              <a:t> </a:t>
            </a:r>
            <a:r>
              <a:rPr lang="nb-NO" err="1"/>
              <a:t>approved</a:t>
            </a:r>
            <a:r>
              <a:rPr lang="nb-NO"/>
              <a:t> </a:t>
            </a:r>
            <a:r>
              <a:rPr lang="nb-NO" err="1"/>
              <a:t>projects</a:t>
            </a:r>
            <a:endParaRPr lang="nb-NO"/>
          </a:p>
          <a:p>
            <a:r>
              <a:rPr lang="nb-NO" b="1"/>
              <a:t>Digital </a:t>
            </a:r>
            <a:r>
              <a:rPr lang="nb-NO" b="1" err="1"/>
              <a:t>information</a:t>
            </a:r>
            <a:r>
              <a:rPr lang="nb-NO" b="1"/>
              <a:t> </a:t>
            </a:r>
            <a:r>
              <a:rPr lang="nb-NO" b="1" err="1"/>
              <a:t>session</a:t>
            </a:r>
            <a:r>
              <a:rPr lang="nb-NO"/>
              <a:t>, in </a:t>
            </a:r>
            <a:r>
              <a:rPr lang="nb-NO" err="1"/>
              <a:t>collaboration</a:t>
            </a:r>
            <a:r>
              <a:rPr lang="nb-NO" b="1"/>
              <a:t> </a:t>
            </a:r>
            <a:r>
              <a:rPr lang="nb-NO" err="1"/>
              <a:t>with</a:t>
            </a:r>
            <a:r>
              <a:rPr lang="nb-NO"/>
              <a:t> SEV </a:t>
            </a:r>
            <a:r>
              <a:rPr lang="nb-NO" err="1"/>
              <a:t>Hellenic</a:t>
            </a:r>
            <a:r>
              <a:rPr lang="nb-NO"/>
              <a:t> </a:t>
            </a:r>
            <a:r>
              <a:rPr lang="nb-NO" err="1"/>
              <a:t>Federation</a:t>
            </a:r>
            <a:r>
              <a:rPr lang="nb-NO"/>
              <a:t> </a:t>
            </a:r>
            <a:r>
              <a:rPr lang="nb-NO" err="1"/>
              <a:t>of</a:t>
            </a:r>
            <a:r>
              <a:rPr lang="nb-NO"/>
              <a:t> Enterprises (117 </a:t>
            </a:r>
            <a:r>
              <a:rPr lang="nb-NO" err="1"/>
              <a:t>registered</a:t>
            </a:r>
            <a:r>
              <a:rPr lang="nb-NO"/>
              <a:t> </a:t>
            </a:r>
            <a:r>
              <a:rPr lang="nb-NO" err="1"/>
              <a:t>participants</a:t>
            </a:r>
            <a:r>
              <a:rPr lang="nb-NO"/>
              <a:t>)</a:t>
            </a:r>
            <a:endParaRPr lang="el-GR"/>
          </a:p>
          <a:p>
            <a:r>
              <a:rPr lang="en-US" b="1"/>
              <a:t>Bilateral activities: </a:t>
            </a:r>
            <a:r>
              <a:rPr lang="en-US"/>
              <a:t>Joint online matchmaking events, Travel Support Scheme, Women On Top</a:t>
            </a:r>
          </a:p>
          <a:p>
            <a:r>
              <a:rPr lang="en-US" b="1"/>
              <a:t>Soft Measures Call (SGS2): </a:t>
            </a:r>
            <a:r>
              <a:rPr lang="en-US"/>
              <a:t>Launch planned in April (tent.)</a:t>
            </a:r>
            <a:endParaRPr lang="el-GR" b="1"/>
          </a:p>
          <a:p>
            <a:pPr marL="0" indent="0">
              <a:buNone/>
            </a:pPr>
            <a:endParaRPr lang="nb-NO"/>
          </a:p>
          <a:p>
            <a:pPr marL="0" indent="0">
              <a:buNone/>
            </a:pPr>
            <a:endParaRPr lang="en-US"/>
          </a:p>
        </p:txBody>
      </p:sp>
    </p:spTree>
    <p:extLst>
      <p:ext uri="{BB962C8B-B14F-4D97-AF65-F5344CB8AC3E}">
        <p14:creationId xmlns:p14="http://schemas.microsoft.com/office/powerpoint/2010/main" val="258423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1260157" y="2812871"/>
            <a:ext cx="18332511" cy="4801314"/>
          </a:xfrm>
        </p:spPr>
        <p:txBody>
          <a:bodyPr/>
          <a:lstStyle/>
          <a:p>
            <a:r>
              <a:rPr lang="en-GB" sz="6600">
                <a:solidFill>
                  <a:schemeClr val="bg2"/>
                </a:solidFill>
              </a:rPr>
              <a:t>Asylum and Migration – </a:t>
            </a:r>
            <a:r>
              <a:rPr lang="en-GB" sz="6000" i="1">
                <a:solidFill>
                  <a:schemeClr val="bg2"/>
                </a:solidFill>
              </a:rPr>
              <a:t>addressing urgent needs for the reception and screening of asylum seekers and for the accommodation of vulnerable groups</a:t>
            </a:r>
            <a:br>
              <a:rPr lang="en-GB" sz="6600">
                <a:solidFill>
                  <a:schemeClr val="bg2"/>
                </a:solidFill>
              </a:rPr>
            </a:br>
            <a:r>
              <a:rPr lang="en-GB" sz="6600">
                <a:solidFill>
                  <a:schemeClr val="bg2"/>
                </a:solidFill>
              </a:rPr>
              <a:t>Annual Meeting: Greece</a:t>
            </a:r>
          </a:p>
        </p:txBody>
      </p:sp>
      <p:sp>
        <p:nvSpPr>
          <p:cNvPr id="3" name="Plassholder for dato 2"/>
          <p:cNvSpPr>
            <a:spLocks noGrp="1"/>
          </p:cNvSpPr>
          <p:nvPr>
            <p:ph type="dt" sz="half" idx="10"/>
          </p:nvPr>
        </p:nvSpPr>
        <p:spPr>
          <a:xfrm>
            <a:off x="19372520" y="12613655"/>
            <a:ext cx="3749569" cy="553998"/>
          </a:xfrm>
        </p:spPr>
        <p:txBody>
          <a:bodyPr/>
          <a:lstStyle/>
          <a:p>
            <a:r>
              <a:rPr lang="nb-NO" b="1"/>
              <a:t>26 November 2020</a:t>
            </a:r>
          </a:p>
        </p:txBody>
      </p:sp>
      <p:sp>
        <p:nvSpPr>
          <p:cNvPr id="4" name="Plassholder for tekst 3"/>
          <p:cNvSpPr>
            <a:spLocks noGrp="1"/>
          </p:cNvSpPr>
          <p:nvPr>
            <p:ph type="body" sz="quarter" idx="13"/>
          </p:nvPr>
        </p:nvSpPr>
        <p:spPr/>
        <p:txBody>
          <a:bodyPr/>
          <a:lstStyle/>
          <a:p>
            <a:r>
              <a:rPr lang="en-GB"/>
              <a:t>Árni </a:t>
            </a:r>
            <a:r>
              <a:rPr lang="en-GB" err="1"/>
              <a:t>Páll</a:t>
            </a:r>
            <a:r>
              <a:rPr lang="en-GB"/>
              <a:t> </a:t>
            </a:r>
            <a:r>
              <a:rPr lang="en-GB" err="1"/>
              <a:t>Árnason</a:t>
            </a:r>
            <a:endParaRPr lang="en-GB"/>
          </a:p>
        </p:txBody>
      </p:sp>
      <p:sp>
        <p:nvSpPr>
          <p:cNvPr id="6" name="Plassholder for tekst 5"/>
          <p:cNvSpPr>
            <a:spLocks noGrp="1"/>
          </p:cNvSpPr>
          <p:nvPr>
            <p:ph type="body" sz="quarter" idx="15"/>
          </p:nvPr>
        </p:nvSpPr>
        <p:spPr>
          <a:xfrm>
            <a:off x="10200074" y="11000508"/>
            <a:ext cx="7445375" cy="2167145"/>
          </a:xfrm>
        </p:spPr>
        <p:txBody>
          <a:bodyPr/>
          <a:lstStyle/>
          <a:p>
            <a:r>
              <a:rPr lang="en-GB" b="1"/>
              <a:t>Deputy Director - Head of Country and Bilateral Cooperation Department</a:t>
            </a:r>
          </a:p>
          <a:p>
            <a:endParaRPr lang="en-GB"/>
          </a:p>
        </p:txBody>
      </p:sp>
      <p:sp>
        <p:nvSpPr>
          <p:cNvPr id="7" name="Plassholder for tekst 6"/>
          <p:cNvSpPr>
            <a:spLocks noGrp="1"/>
          </p:cNvSpPr>
          <p:nvPr>
            <p:ph type="body" sz="quarter" idx="16"/>
          </p:nvPr>
        </p:nvSpPr>
        <p:spPr/>
        <p:txBody>
          <a:bodyPr/>
          <a:lstStyle/>
          <a:p>
            <a:r>
              <a:rPr lang="en-GB" b="1"/>
              <a:t>FMO</a:t>
            </a:r>
          </a:p>
        </p:txBody>
      </p:sp>
    </p:spTree>
    <p:extLst>
      <p:ext uri="{BB962C8B-B14F-4D97-AF65-F5344CB8AC3E}">
        <p14:creationId xmlns:p14="http://schemas.microsoft.com/office/powerpoint/2010/main" val="3025569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4A0B65-AA82-4629-BDB6-50414B813BB8}"/>
              </a:ext>
            </a:extLst>
          </p:cNvPr>
          <p:cNvSpPr>
            <a:spLocks noGrp="1"/>
          </p:cNvSpPr>
          <p:nvPr>
            <p:ph idx="1"/>
          </p:nvPr>
        </p:nvSpPr>
        <p:spPr>
          <a:xfrm>
            <a:off x="1258888" y="3273425"/>
            <a:ext cx="10764837" cy="8874125"/>
          </a:xfrm>
        </p:spPr>
        <p:txBody>
          <a:bodyPr/>
          <a:lstStyle/>
          <a:p>
            <a:pPr marL="0" indent="0">
              <a:spcBef>
                <a:spcPts val="1200"/>
              </a:spcBef>
              <a:spcAft>
                <a:spcPts val="1200"/>
              </a:spcAft>
              <a:buFont typeface="Arial" panose="020B0604020202020204" pitchFamily="34" charset="0"/>
              <a:buNone/>
              <a:defRPr/>
            </a:pPr>
            <a:r>
              <a:rPr lang="en-US" sz="3200">
                <a:solidFill>
                  <a:schemeClr val="tx1"/>
                </a:solidFill>
                <a:ea typeface="Times New Roman" panose="02020603050405020304" pitchFamily="18" charset="0"/>
                <a:cs typeface="Times New Roman" panose="02020603050405020304" pitchFamily="18" charset="0"/>
              </a:rPr>
              <a:t>The </a:t>
            </a:r>
            <a:r>
              <a:rPr lang="en-US" sz="3200" err="1">
                <a:solidFill>
                  <a:schemeClr val="tx1"/>
                </a:solidFill>
                <a:ea typeface="Times New Roman" panose="02020603050405020304" pitchFamily="18" charset="0"/>
                <a:cs typeface="Times New Roman" panose="02020603050405020304" pitchFamily="18" charset="0"/>
              </a:rPr>
              <a:t>Programme</a:t>
            </a:r>
            <a:r>
              <a:rPr lang="en-US" sz="3200">
                <a:solidFill>
                  <a:schemeClr val="tx1"/>
                </a:solidFill>
                <a:ea typeface="Times New Roman" panose="02020603050405020304" pitchFamily="18" charset="0"/>
                <a:cs typeface="Times New Roman" panose="02020603050405020304" pitchFamily="18" charset="0"/>
              </a:rPr>
              <a:t> aims:</a:t>
            </a:r>
            <a:endParaRPr lang="en-US" sz="3200">
              <a:solidFill>
                <a:schemeClr val="tx1"/>
              </a:solidFill>
              <a:ea typeface="Calibri" panose="020F0502020204030204" pitchFamily="34" charset="0"/>
              <a:cs typeface="Times New Roman" panose="02020603050405020304" pitchFamily="18" charset="0"/>
            </a:endParaRPr>
          </a:p>
          <a:p>
            <a:pPr marL="457200" indent="-457200">
              <a:spcBef>
                <a:spcPts val="1200"/>
              </a:spcBef>
              <a:spcAft>
                <a:spcPts val="1200"/>
              </a:spcAft>
              <a:buFont typeface="Wingdings" panose="05000000000000000000" pitchFamily="2" charset="2"/>
              <a:buChar char="ü"/>
              <a:defRPr/>
            </a:pPr>
            <a:r>
              <a:rPr lang="en-US" sz="3200">
                <a:solidFill>
                  <a:schemeClr val="tx1"/>
                </a:solidFill>
                <a:ea typeface="Times New Roman" panose="02020603050405020304" pitchFamily="18" charset="0"/>
                <a:cs typeface="Times New Roman" panose="02020603050405020304" pitchFamily="18" charset="0"/>
              </a:rPr>
              <a:t>to build on the results of the EEA GR05 </a:t>
            </a:r>
            <a:r>
              <a:rPr lang="en-US" sz="3200" err="1">
                <a:solidFill>
                  <a:schemeClr val="tx1"/>
                </a:solidFill>
                <a:ea typeface="Times New Roman" panose="02020603050405020304" pitchFamily="18" charset="0"/>
                <a:cs typeface="Times New Roman" panose="02020603050405020304" pitchFamily="18" charset="0"/>
              </a:rPr>
              <a:t>programme</a:t>
            </a:r>
            <a:r>
              <a:rPr lang="en-US" sz="3200">
                <a:solidFill>
                  <a:schemeClr val="tx1"/>
                </a:solidFill>
                <a:ea typeface="Times New Roman" panose="02020603050405020304" pitchFamily="18" charset="0"/>
                <a:cs typeface="Times New Roman" panose="02020603050405020304" pitchFamily="18" charset="0"/>
              </a:rPr>
              <a:t>, in the last period 2009-2014; </a:t>
            </a:r>
            <a:endParaRPr lang="en-US" sz="3200">
              <a:solidFill>
                <a:schemeClr val="tx1"/>
              </a:solidFill>
              <a:ea typeface="Calibri" panose="020F0502020204030204" pitchFamily="34" charset="0"/>
              <a:cs typeface="Times New Roman" panose="02020603050405020304" pitchFamily="18" charset="0"/>
            </a:endParaRPr>
          </a:p>
          <a:p>
            <a:pPr marL="457200" indent="-457200">
              <a:spcBef>
                <a:spcPts val="1200"/>
              </a:spcBef>
              <a:spcAft>
                <a:spcPts val="1200"/>
              </a:spcAft>
              <a:buFont typeface="Wingdings" panose="05000000000000000000" pitchFamily="2" charset="2"/>
              <a:buChar char="ü"/>
              <a:defRPr/>
            </a:pPr>
            <a:r>
              <a:rPr lang="en-US" sz="3200">
                <a:solidFill>
                  <a:schemeClr val="tx1"/>
                </a:solidFill>
                <a:ea typeface="Times New Roman" panose="02020603050405020304" pitchFamily="18" charset="0"/>
                <a:cs typeface="Times New Roman" panose="02020603050405020304" pitchFamily="18" charset="0"/>
              </a:rPr>
              <a:t>to ensure the functioning of national asylum and migration system;</a:t>
            </a:r>
            <a:endParaRPr lang="en-US" sz="3200">
              <a:solidFill>
                <a:schemeClr val="tx1"/>
              </a:solidFill>
              <a:ea typeface="Calibri" panose="020F0502020204030204" pitchFamily="34" charset="0"/>
              <a:cs typeface="Times New Roman" panose="02020603050405020304" pitchFamily="18" charset="0"/>
            </a:endParaRPr>
          </a:p>
          <a:p>
            <a:pPr marL="457200" indent="-457200">
              <a:spcBef>
                <a:spcPts val="1200"/>
              </a:spcBef>
              <a:spcAft>
                <a:spcPts val="1200"/>
              </a:spcAft>
              <a:buFont typeface="Wingdings" panose="05000000000000000000" pitchFamily="2" charset="2"/>
              <a:buChar char="ü"/>
              <a:defRPr/>
            </a:pPr>
            <a:r>
              <a:rPr lang="en-US" sz="3200">
                <a:solidFill>
                  <a:schemeClr val="tx1"/>
                </a:solidFill>
                <a:ea typeface="Times New Roman" panose="02020603050405020304" pitchFamily="18" charset="0"/>
                <a:cs typeface="Times New Roman" panose="02020603050405020304" pitchFamily="18" charset="0"/>
              </a:rPr>
              <a:t>to safeguard the right to seek asylum;</a:t>
            </a:r>
          </a:p>
          <a:p>
            <a:pPr marL="457200" indent="-457200">
              <a:spcBef>
                <a:spcPts val="1200"/>
              </a:spcBef>
              <a:spcAft>
                <a:spcPts val="1200"/>
              </a:spcAft>
              <a:buFont typeface="Wingdings" panose="05000000000000000000" pitchFamily="2" charset="2"/>
              <a:buChar char="ü"/>
              <a:defRPr/>
            </a:pPr>
            <a:r>
              <a:rPr lang="en-US" sz="3200">
                <a:solidFill>
                  <a:schemeClr val="tx1"/>
                </a:solidFill>
                <a:ea typeface="Times New Roman" panose="02020603050405020304" pitchFamily="18" charset="0"/>
                <a:cs typeface="Times New Roman" panose="02020603050405020304" pitchFamily="18" charset="0"/>
              </a:rPr>
              <a:t>to be complementary to and create synergy with the asylum </a:t>
            </a:r>
            <a:r>
              <a:rPr lang="en-US" sz="3200" err="1">
                <a:solidFill>
                  <a:schemeClr val="tx1"/>
                </a:solidFill>
                <a:ea typeface="Times New Roman" panose="02020603050405020304" pitchFamily="18" charset="0"/>
                <a:cs typeface="Times New Roman" panose="02020603050405020304" pitchFamily="18" charset="0"/>
              </a:rPr>
              <a:t>programme</a:t>
            </a:r>
            <a:r>
              <a:rPr lang="en-US" sz="3200">
                <a:solidFill>
                  <a:schemeClr val="tx1"/>
                </a:solidFill>
                <a:ea typeface="Times New Roman" panose="02020603050405020304" pitchFamily="18" charset="0"/>
                <a:cs typeface="Times New Roman" panose="02020603050405020304" pitchFamily="18" charset="0"/>
              </a:rPr>
              <a:t> managed by European Development and Programs Department (EDPD). </a:t>
            </a:r>
          </a:p>
          <a:p>
            <a:pPr marL="457200" indent="-457200">
              <a:spcBef>
                <a:spcPts val="1200"/>
              </a:spcBef>
              <a:spcAft>
                <a:spcPts val="1200"/>
              </a:spcAft>
              <a:buFont typeface="Wingdings" panose="05000000000000000000" pitchFamily="2" charset="2"/>
              <a:buChar char="ü"/>
              <a:defRPr/>
            </a:pPr>
            <a:endParaRPr lang="en-US" sz="3200">
              <a:solidFill>
                <a:schemeClr val="tx1"/>
              </a:solidFill>
              <a:ea typeface="Times New Roman" panose="02020603050405020304" pitchFamily="18" charset="0"/>
              <a:cs typeface="Times New Roman" panose="02020603050405020304" pitchFamily="18" charset="0"/>
            </a:endParaRPr>
          </a:p>
          <a:p>
            <a:pPr>
              <a:spcBef>
                <a:spcPts val="1200"/>
              </a:spcBef>
              <a:spcAft>
                <a:spcPts val="1200"/>
              </a:spcAft>
              <a:defRPr/>
            </a:pPr>
            <a:endParaRPr lang="en-US" sz="3200">
              <a:solidFill>
                <a:schemeClr val="tx1"/>
              </a:solidFill>
            </a:endParaRPr>
          </a:p>
        </p:txBody>
      </p:sp>
      <p:sp>
        <p:nvSpPr>
          <p:cNvPr id="32772" name="Text Placeholder 3">
            <a:extLst>
              <a:ext uri="{FF2B5EF4-FFF2-40B4-BE49-F238E27FC236}">
                <a16:creationId xmlns:a16="http://schemas.microsoft.com/office/drawing/2014/main" id="{A3CC3D1D-180F-4480-9152-23F64F239891}"/>
              </a:ext>
            </a:extLst>
          </p:cNvPr>
          <p:cNvSpPr>
            <a:spLocks noGrp="1" noChangeArrowheads="1"/>
          </p:cNvSpPr>
          <p:nvPr>
            <p:ph type="body" sz="quarter" idx="10"/>
          </p:nvPr>
        </p:nvSpPr>
        <p:spPr>
          <a:xfrm>
            <a:off x="1258888" y="2630488"/>
            <a:ext cx="21863050" cy="461962"/>
          </a:xfrm>
        </p:spPr>
        <p:txBody>
          <a:bodyPr/>
          <a:lstStyle/>
          <a:p>
            <a:r>
              <a:rPr lang="en-US" altLang="en-US"/>
              <a:t>Total Fund: 16.500.000 EUR</a:t>
            </a:r>
          </a:p>
        </p:txBody>
      </p:sp>
      <p:pic>
        <p:nvPicPr>
          <p:cNvPr id="32773" name="Picture 9" descr="A picture containing graphical user interface&#10;&#10;Description automatically generated">
            <a:extLst>
              <a:ext uri="{FF2B5EF4-FFF2-40B4-BE49-F238E27FC236}">
                <a16:creationId xmlns:a16="http://schemas.microsoft.com/office/drawing/2014/main" id="{5C6F1562-2481-427E-8B2B-DD52EE3F7C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731" t="1334" r="22961" b="72330"/>
          <a:stretch>
            <a:fillRect/>
          </a:stretch>
        </p:blipFill>
        <p:spPr bwMode="auto">
          <a:xfrm>
            <a:off x="12190413" y="2189163"/>
            <a:ext cx="11533187" cy="628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zoom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Τίτλος 1">
            <a:extLst>
              <a:ext uri="{FF2B5EF4-FFF2-40B4-BE49-F238E27FC236}">
                <a16:creationId xmlns:a16="http://schemas.microsoft.com/office/drawing/2014/main" id="{A585EEB2-843F-4F78-8DFD-B9DE89AC1E58}"/>
              </a:ext>
            </a:extLst>
          </p:cNvPr>
          <p:cNvSpPr>
            <a:spLocks noGrp="1" noChangeArrowheads="1"/>
          </p:cNvSpPr>
          <p:nvPr>
            <p:ph type="title"/>
          </p:nvPr>
        </p:nvSpPr>
        <p:spPr>
          <a:xfrm>
            <a:off x="1258888" y="255756"/>
            <a:ext cx="21861462" cy="1015663"/>
          </a:xfrm>
        </p:spPr>
        <p:txBody>
          <a:bodyPr/>
          <a:lstStyle/>
          <a:p>
            <a:pPr eaLnBrk="1" hangingPunct="1">
              <a:defRPr/>
            </a:pPr>
            <a:r>
              <a:rPr lang="en-US" altLang="en-US" sz="6600">
                <a:solidFill>
                  <a:schemeClr val="tx1"/>
                </a:solidFill>
                <a:ea typeface="+mn-ea"/>
                <a:cs typeface="+mn-cs"/>
              </a:rPr>
              <a:t>Status of pre-defined projects </a:t>
            </a:r>
            <a:endParaRPr lang="en-US" altLang="en-US"/>
          </a:p>
        </p:txBody>
      </p:sp>
      <p:sp>
        <p:nvSpPr>
          <p:cNvPr id="6" name="TextBox 5">
            <a:extLst>
              <a:ext uri="{FF2B5EF4-FFF2-40B4-BE49-F238E27FC236}">
                <a16:creationId xmlns:a16="http://schemas.microsoft.com/office/drawing/2014/main" id="{EE93C5D0-C8F6-4451-9405-60391B164F85}"/>
              </a:ext>
            </a:extLst>
          </p:cNvPr>
          <p:cNvSpPr txBox="1"/>
          <p:nvPr/>
        </p:nvSpPr>
        <p:spPr>
          <a:xfrm>
            <a:off x="18702338" y="1401763"/>
            <a:ext cx="5153025" cy="10341293"/>
          </a:xfrm>
          <a:prstGeom prst="rect">
            <a:avLst/>
          </a:prstGeom>
          <a:solidFill>
            <a:schemeClr val="bg2">
              <a:lumMod val="75000"/>
            </a:schemeClr>
          </a:solidFill>
        </p:spPr>
        <p:txBody>
          <a:bodyPr>
            <a:spAutoFit/>
          </a:bodyPr>
          <a:lstStyle/>
          <a:p>
            <a:pPr>
              <a:defRPr/>
            </a:pPr>
            <a:r>
              <a:rPr lang="en-US" sz="3000">
                <a:solidFill>
                  <a:schemeClr val="bg1"/>
                </a:solidFill>
                <a:latin typeface="Calibri Light" panose="020F0302020204030204" pitchFamily="34" charset="0"/>
                <a:cs typeface="Calibri Light" panose="020F0302020204030204" pitchFamily="34" charset="0"/>
              </a:rPr>
              <a:t>Assisted Voluntary Return in a situation of vulnerability</a:t>
            </a:r>
          </a:p>
          <a:p>
            <a:pPr>
              <a:defRPr/>
            </a:pPr>
            <a:r>
              <a:rPr lang="en-US" sz="3000" i="1">
                <a:solidFill>
                  <a:schemeClr val="bg1"/>
                </a:solidFill>
                <a:latin typeface="Calibri Light" panose="020F0302020204030204" pitchFamily="34" charset="0"/>
                <a:cs typeface="Calibri Light" panose="020F0302020204030204" pitchFamily="34" charset="0"/>
              </a:rPr>
              <a:t>IOM</a:t>
            </a:r>
          </a:p>
          <a:p>
            <a:pPr>
              <a:defRPr/>
            </a:pPr>
            <a:endParaRPr lang="en-US" sz="3600">
              <a:solidFill>
                <a:schemeClr val="bg1"/>
              </a:solidFill>
              <a:latin typeface="Calibri" panose="020F0502020204030204" pitchFamily="34" charset="0"/>
            </a:endParaRPr>
          </a:p>
          <a:p>
            <a:pPr>
              <a:defRPr/>
            </a:pPr>
            <a:r>
              <a:rPr lang="en-US" sz="3600">
                <a:solidFill>
                  <a:schemeClr val="bg1"/>
                </a:solidFill>
                <a:latin typeface="Calibri Light" panose="020F0302020204030204" pitchFamily="34" charset="0"/>
                <a:cs typeface="Calibri Light" panose="020F0302020204030204" pitchFamily="34" charset="0"/>
              </a:rPr>
              <a:t>Delayed due to the Covid-19-situation. Pending until 2021.</a:t>
            </a:r>
            <a:endParaRPr lang="en-US" sz="3600">
              <a:solidFill>
                <a:schemeClr val="bg1"/>
              </a:solidFill>
              <a:latin typeface="Calibri" panose="020F0502020204030204" pitchFamily="34" charset="0"/>
            </a:endParaRPr>
          </a:p>
          <a:p>
            <a:pPr>
              <a:defRPr/>
            </a:pPr>
            <a:endParaRPr lang="en-US" sz="3600">
              <a:solidFill>
                <a:schemeClr val="bg1"/>
              </a:solidFill>
              <a:latin typeface="Calibri" panose="020F0502020204030204" pitchFamily="34" charset="0"/>
            </a:endParaRPr>
          </a:p>
          <a:p>
            <a:pPr>
              <a:defRPr/>
            </a:pPr>
            <a:endParaRPr lang="en-US" sz="3600">
              <a:solidFill>
                <a:schemeClr val="bg1"/>
              </a:solidFill>
              <a:latin typeface="Calibri" panose="020F0502020204030204" pitchFamily="34" charset="0"/>
            </a:endParaRPr>
          </a:p>
          <a:p>
            <a:pPr>
              <a:defRPr/>
            </a:pPr>
            <a:endParaRPr lang="en-US" sz="3600">
              <a:solidFill>
                <a:schemeClr val="bg1"/>
              </a:solidFill>
              <a:latin typeface="Calibri" panose="020F0502020204030204" pitchFamily="34" charset="0"/>
            </a:endParaRPr>
          </a:p>
          <a:p>
            <a:pPr>
              <a:defRPr/>
            </a:pPr>
            <a:endParaRPr lang="en-US" sz="3600">
              <a:solidFill>
                <a:schemeClr val="bg1"/>
              </a:solidFill>
              <a:latin typeface="Calibri" panose="020F0502020204030204" pitchFamily="34" charset="0"/>
            </a:endParaRPr>
          </a:p>
          <a:p>
            <a:pPr>
              <a:defRPr/>
            </a:pPr>
            <a:endParaRPr lang="en-US" sz="3600">
              <a:solidFill>
                <a:schemeClr val="bg1"/>
              </a:solidFill>
              <a:latin typeface="Calibri" panose="020F0502020204030204" pitchFamily="34" charset="0"/>
            </a:endParaRPr>
          </a:p>
          <a:p>
            <a:pPr>
              <a:defRPr/>
            </a:pPr>
            <a:endParaRPr lang="en-US" sz="3600">
              <a:solidFill>
                <a:schemeClr val="bg1"/>
              </a:solidFill>
              <a:latin typeface="Calibri" panose="020F0502020204030204" pitchFamily="34" charset="0"/>
            </a:endParaRPr>
          </a:p>
          <a:p>
            <a:pPr>
              <a:defRPr/>
            </a:pPr>
            <a:endParaRPr lang="en-US" sz="3600">
              <a:solidFill>
                <a:schemeClr val="bg1"/>
              </a:solidFill>
              <a:latin typeface="Calibri" panose="020F0502020204030204" pitchFamily="34" charset="0"/>
            </a:endParaRPr>
          </a:p>
          <a:p>
            <a:pPr>
              <a:defRPr/>
            </a:pPr>
            <a:endParaRPr lang="en-US" sz="3600">
              <a:solidFill>
                <a:schemeClr val="bg1"/>
              </a:solidFill>
              <a:latin typeface="Calibri" panose="020F0502020204030204" pitchFamily="34" charset="0"/>
            </a:endParaRPr>
          </a:p>
          <a:p>
            <a:pPr>
              <a:defRPr/>
            </a:pPr>
            <a:endParaRPr lang="en-US" sz="3600">
              <a:solidFill>
                <a:schemeClr val="bg1"/>
              </a:solidFill>
              <a:latin typeface="Calibri" panose="020F0502020204030204" pitchFamily="34" charset="0"/>
            </a:endParaRPr>
          </a:p>
          <a:p>
            <a:pPr>
              <a:defRPr/>
            </a:pPr>
            <a:endParaRPr lang="en-US" sz="3600">
              <a:solidFill>
                <a:schemeClr val="bg1"/>
              </a:solidFill>
              <a:latin typeface="Calibri" panose="020F0502020204030204" pitchFamily="34" charset="0"/>
            </a:endParaRPr>
          </a:p>
          <a:p>
            <a:pPr>
              <a:defRPr/>
            </a:pPr>
            <a:endParaRPr lang="en-US" sz="3600">
              <a:solidFill>
                <a:schemeClr val="bg1"/>
              </a:solidFill>
              <a:latin typeface="Calibri" panose="020F0502020204030204" pitchFamily="34" charset="0"/>
            </a:endParaRPr>
          </a:p>
          <a:p>
            <a:pPr>
              <a:defRPr/>
            </a:pPr>
            <a:endParaRPr lang="en-US" sz="3600">
              <a:solidFill>
                <a:schemeClr val="bg1"/>
              </a:solidFill>
              <a:latin typeface="Calibri" panose="020F0502020204030204" pitchFamily="34" charset="0"/>
            </a:endParaRPr>
          </a:p>
        </p:txBody>
      </p:sp>
      <p:sp>
        <p:nvSpPr>
          <p:cNvPr id="7" name="TextBox 6">
            <a:extLst>
              <a:ext uri="{FF2B5EF4-FFF2-40B4-BE49-F238E27FC236}">
                <a16:creationId xmlns:a16="http://schemas.microsoft.com/office/drawing/2014/main" id="{097A9610-4B36-4689-91D3-F8EE72816E54}"/>
              </a:ext>
            </a:extLst>
          </p:cNvPr>
          <p:cNvSpPr txBox="1"/>
          <p:nvPr/>
        </p:nvSpPr>
        <p:spPr>
          <a:xfrm>
            <a:off x="8710613" y="1401763"/>
            <a:ext cx="9794875" cy="10710862"/>
          </a:xfrm>
          <a:prstGeom prst="rect">
            <a:avLst/>
          </a:prstGeom>
          <a:solidFill>
            <a:schemeClr val="bg2">
              <a:lumMod val="75000"/>
            </a:schemeClr>
          </a:solidFill>
        </p:spPr>
        <p:txBody>
          <a:bodyPr>
            <a:spAutoFit/>
          </a:bodyPr>
          <a:lstStyle/>
          <a:p>
            <a:pPr>
              <a:defRPr/>
            </a:pPr>
            <a:r>
              <a:rPr lang="en-US" sz="3000">
                <a:solidFill>
                  <a:schemeClr val="bg1"/>
                </a:solidFill>
                <a:latin typeface="Calibri Light" panose="020F0302020204030204" pitchFamily="34" charset="0"/>
                <a:cs typeface="Calibri Light" panose="020F0302020204030204" pitchFamily="34" charset="0"/>
              </a:rPr>
              <a:t>Capacity development for dignified reception and protection of the rights of migrants and asylum seekers in Greece </a:t>
            </a:r>
          </a:p>
          <a:p>
            <a:pPr>
              <a:defRPr/>
            </a:pPr>
            <a:r>
              <a:rPr lang="en-US" sz="3000" i="1">
                <a:solidFill>
                  <a:schemeClr val="bg1"/>
                </a:solidFill>
                <a:latin typeface="Calibri Light" panose="020F0302020204030204" pitchFamily="34" charset="0"/>
                <a:cs typeface="Calibri Light" panose="020F0302020204030204" pitchFamily="34" charset="0"/>
              </a:rPr>
              <a:t>NORCAP</a:t>
            </a:r>
          </a:p>
          <a:p>
            <a:pPr>
              <a:defRPr/>
            </a:pPr>
            <a:endParaRPr lang="en-US" sz="3000">
              <a:solidFill>
                <a:schemeClr val="bg1"/>
              </a:solidFill>
              <a:latin typeface="Calibri Light" panose="020F0302020204030204" pitchFamily="34" charset="0"/>
              <a:cs typeface="Calibri Light" panose="020F0302020204030204" pitchFamily="34" charset="0"/>
            </a:endParaRPr>
          </a:p>
          <a:p>
            <a:pPr>
              <a:defRPr/>
            </a:pPr>
            <a:r>
              <a:rPr lang="en-US" sz="3000">
                <a:solidFill>
                  <a:schemeClr val="bg1"/>
                </a:solidFill>
                <a:latin typeface="Calibri Light" panose="020F0302020204030204" pitchFamily="34" charset="0"/>
                <a:cs typeface="Calibri Light" panose="020F0302020204030204" pitchFamily="34" charset="0"/>
              </a:rPr>
              <a:t>A. Site Management Support (SMS)  </a:t>
            </a:r>
          </a:p>
          <a:p>
            <a:pPr marL="457200" indent="-457200">
              <a:buFont typeface="Arial" panose="020B0604020202020204" pitchFamily="34" charset="0"/>
              <a:buChar char="•"/>
              <a:defRPr/>
            </a:pPr>
            <a:r>
              <a:rPr lang="en-US" sz="3000">
                <a:solidFill>
                  <a:schemeClr val="bg1"/>
                </a:solidFill>
                <a:latin typeface="Calibri Light" panose="020F0302020204030204" pitchFamily="34" charset="0"/>
                <a:cs typeface="Calibri Light" panose="020F0302020204030204" pitchFamily="34" charset="0"/>
              </a:rPr>
              <a:t>2 deployed experts in HQ ministry of migration  </a:t>
            </a:r>
          </a:p>
          <a:p>
            <a:pPr marL="457200" indent="-457200">
              <a:buFont typeface="Arial" panose="020B0604020202020204" pitchFamily="34" charset="0"/>
              <a:buChar char="•"/>
              <a:defRPr/>
            </a:pPr>
            <a:r>
              <a:rPr lang="en-US" sz="3000">
                <a:solidFill>
                  <a:schemeClr val="bg1"/>
                </a:solidFill>
                <a:latin typeface="Calibri Light" panose="020F0302020204030204" pitchFamily="34" charset="0"/>
                <a:cs typeface="Calibri Light" panose="020F0302020204030204" pitchFamily="34" charset="0"/>
              </a:rPr>
              <a:t>General Secretariat for reception of Asylum seekers/Reception and Identification Service (RIS: </a:t>
            </a:r>
          </a:p>
          <a:p>
            <a:pPr marL="457200" indent="-457200">
              <a:buFont typeface="Arial" panose="020B0604020202020204" pitchFamily="34" charset="0"/>
              <a:buChar char="•"/>
              <a:defRPr/>
            </a:pPr>
            <a:r>
              <a:rPr lang="en-US" sz="3000">
                <a:solidFill>
                  <a:schemeClr val="bg1"/>
                </a:solidFill>
                <a:latin typeface="Calibri Light" panose="020F0302020204030204" pitchFamily="34" charset="0"/>
                <a:cs typeface="Calibri Light" panose="020F0302020204030204" pitchFamily="34" charset="0"/>
              </a:rPr>
              <a:t>centrally based, 5 deployed NORCAP experts </a:t>
            </a:r>
          </a:p>
          <a:p>
            <a:pPr marL="457200" indent="-457200">
              <a:buFont typeface="Arial" panose="020B0604020202020204" pitchFamily="34" charset="0"/>
              <a:buChar char="•"/>
              <a:defRPr/>
            </a:pPr>
            <a:r>
              <a:rPr lang="en-US" sz="3000">
                <a:solidFill>
                  <a:schemeClr val="bg1"/>
                </a:solidFill>
                <a:latin typeface="Calibri Light" panose="020F0302020204030204" pitchFamily="34" charset="0"/>
                <a:cs typeface="Calibri Light" panose="020F0302020204030204" pitchFamily="34" charset="0"/>
              </a:rPr>
              <a:t>deployed NORCAP experts </a:t>
            </a:r>
          </a:p>
          <a:p>
            <a:pPr>
              <a:defRPr/>
            </a:pPr>
            <a:endParaRPr lang="en-US" sz="3000">
              <a:solidFill>
                <a:schemeClr val="bg1"/>
              </a:solidFill>
              <a:latin typeface="Calibri Light" panose="020F0302020204030204" pitchFamily="34" charset="0"/>
              <a:cs typeface="Calibri Light" panose="020F0302020204030204" pitchFamily="34" charset="0"/>
            </a:endParaRPr>
          </a:p>
          <a:p>
            <a:pPr>
              <a:defRPr/>
            </a:pPr>
            <a:r>
              <a:rPr lang="en-US" sz="3000">
                <a:solidFill>
                  <a:schemeClr val="bg1"/>
                </a:solidFill>
                <a:latin typeface="Calibri Light" panose="020F0302020204030204" pitchFamily="34" charset="0"/>
                <a:cs typeface="Calibri Light" panose="020F0302020204030204" pitchFamily="34" charset="0"/>
              </a:rPr>
              <a:t>B. Antitrafficking (EKKA): </a:t>
            </a:r>
          </a:p>
          <a:p>
            <a:pPr marL="457200" indent="-457200">
              <a:buFont typeface="Arial" panose="020B0604020202020204" pitchFamily="34" charset="0"/>
              <a:buChar char="•"/>
              <a:defRPr/>
            </a:pPr>
            <a:r>
              <a:rPr lang="en-US" sz="3000">
                <a:solidFill>
                  <a:schemeClr val="bg1"/>
                </a:solidFill>
                <a:latin typeface="Calibri Light" panose="020F0302020204030204" pitchFamily="34" charset="0"/>
                <a:cs typeface="Calibri Light" panose="020F0302020204030204" pitchFamily="34" charset="0"/>
              </a:rPr>
              <a:t>2 Anti-trafficking Advisers (Trainers) </a:t>
            </a:r>
          </a:p>
          <a:p>
            <a:pPr marL="457200" indent="-457200">
              <a:buFont typeface="Arial" panose="020B0604020202020204" pitchFamily="34" charset="0"/>
              <a:buChar char="•"/>
              <a:defRPr/>
            </a:pPr>
            <a:r>
              <a:rPr lang="en-US" sz="3000">
                <a:solidFill>
                  <a:schemeClr val="bg1"/>
                </a:solidFill>
                <a:latin typeface="Calibri Light" panose="020F0302020204030204" pitchFamily="34" charset="0"/>
                <a:cs typeface="Calibri Light" panose="020F0302020204030204" pitchFamily="34" charset="0"/>
              </a:rPr>
              <a:t>1 Legal Anti-trafficking Adviser </a:t>
            </a:r>
          </a:p>
          <a:p>
            <a:pPr>
              <a:defRPr/>
            </a:pPr>
            <a:r>
              <a:rPr lang="en-US" sz="3000">
                <a:solidFill>
                  <a:schemeClr val="bg1"/>
                </a:solidFill>
                <a:latin typeface="Calibri Light" panose="020F0302020204030204" pitchFamily="34" charset="0"/>
                <a:cs typeface="Calibri Light" panose="020F0302020204030204" pitchFamily="34" charset="0"/>
              </a:rPr>
              <a:t>	</a:t>
            </a:r>
          </a:p>
          <a:p>
            <a:pPr marL="514350" indent="-514350">
              <a:buFontTx/>
              <a:buAutoNum type="alphaUcPeriod" startAt="3"/>
              <a:defRPr/>
            </a:pPr>
            <a:r>
              <a:rPr lang="en-US" sz="3000">
                <a:solidFill>
                  <a:schemeClr val="bg1"/>
                </a:solidFill>
                <a:latin typeface="Calibri Light" panose="020F0302020204030204" pitchFamily="34" charset="0"/>
                <a:cs typeface="Calibri Light" panose="020F0302020204030204" pitchFamily="34" charset="0"/>
              </a:rPr>
              <a:t>Drafting of SOPs is in progress </a:t>
            </a:r>
          </a:p>
          <a:p>
            <a:pPr marL="514350" indent="-514350">
              <a:buFontTx/>
              <a:buAutoNum type="alphaUcPeriod" startAt="3"/>
              <a:defRPr/>
            </a:pPr>
            <a:r>
              <a:rPr lang="en-US" sz="3000">
                <a:solidFill>
                  <a:schemeClr val="bg1"/>
                </a:solidFill>
                <a:latin typeface="Calibri Light" panose="020F0302020204030204" pitchFamily="34" charset="0"/>
                <a:cs typeface="Calibri Light" panose="020F0302020204030204" pitchFamily="34" charset="0"/>
              </a:rPr>
              <a:t>Deployment of  an emergency coordinator with programmatic tasks &amp; acting as a liaison of RIS HQ with Lesvos.</a:t>
            </a:r>
          </a:p>
          <a:p>
            <a:pPr marL="514350" indent="-514350">
              <a:buFontTx/>
              <a:buAutoNum type="alphaUcPeriod" startAt="3"/>
              <a:defRPr/>
            </a:pPr>
            <a:r>
              <a:rPr lang="en-US" sz="3000">
                <a:solidFill>
                  <a:schemeClr val="bg1"/>
                </a:solidFill>
                <a:latin typeface="Calibri Light" panose="020F0302020204030204" pitchFamily="34" charset="0"/>
                <a:cs typeface="Calibri Light" panose="020F0302020204030204" pitchFamily="34" charset="0"/>
              </a:rPr>
              <a:t>Opening 2 new positions of child protection experts for the Special Secretariat for UAMs</a:t>
            </a:r>
          </a:p>
          <a:p>
            <a:pPr marL="514350" indent="-514350">
              <a:buFontTx/>
              <a:buAutoNum type="alphaUcPeriod" startAt="3"/>
              <a:defRPr/>
            </a:pPr>
            <a:r>
              <a:rPr lang="en-US" sz="3000">
                <a:solidFill>
                  <a:schemeClr val="bg1"/>
                </a:solidFill>
                <a:latin typeface="Calibri Light" panose="020F0302020204030204" pitchFamily="34" charset="0"/>
                <a:cs typeface="Calibri Light" panose="020F0302020204030204" pitchFamily="34" charset="0"/>
              </a:rPr>
              <a:t>COVID situation: serious doubts on the efficiency of the project component relevant to PSS to RIS employees </a:t>
            </a:r>
          </a:p>
        </p:txBody>
      </p:sp>
      <p:sp>
        <p:nvSpPr>
          <p:cNvPr id="8" name="TextBox 7">
            <a:extLst>
              <a:ext uri="{FF2B5EF4-FFF2-40B4-BE49-F238E27FC236}">
                <a16:creationId xmlns:a16="http://schemas.microsoft.com/office/drawing/2014/main" id="{D782AFE7-71F1-4BCE-B254-F61F6B74DB4C}"/>
              </a:ext>
            </a:extLst>
          </p:cNvPr>
          <p:cNvSpPr txBox="1"/>
          <p:nvPr/>
        </p:nvSpPr>
        <p:spPr>
          <a:xfrm>
            <a:off x="523875" y="1381125"/>
            <a:ext cx="7835900" cy="10709275"/>
          </a:xfrm>
          <a:prstGeom prst="rect">
            <a:avLst/>
          </a:prstGeom>
          <a:solidFill>
            <a:schemeClr val="bg2">
              <a:lumMod val="75000"/>
            </a:schemeClr>
          </a:solidFill>
        </p:spPr>
        <p:txBody>
          <a:bodyPr>
            <a:spAutoFit/>
          </a:bodyPr>
          <a:lstStyle/>
          <a:p>
            <a:pPr>
              <a:defRPr/>
            </a:pPr>
            <a:r>
              <a:rPr lang="en-US" sz="3000">
                <a:solidFill>
                  <a:schemeClr val="bg1"/>
                </a:solidFill>
                <a:latin typeface="Calibri Light" panose="020F0302020204030204" pitchFamily="34" charset="0"/>
                <a:cs typeface="Calibri Light" panose="020F0302020204030204" pitchFamily="34" charset="0"/>
              </a:rPr>
              <a:t>Quality assurance support to the asylum procedures and legal aid support to asylum seekers in Greece</a:t>
            </a:r>
          </a:p>
          <a:p>
            <a:pPr>
              <a:defRPr/>
            </a:pPr>
            <a:r>
              <a:rPr lang="en-US" sz="3000" i="1">
                <a:solidFill>
                  <a:schemeClr val="bg1"/>
                </a:solidFill>
                <a:latin typeface="Calibri Light" panose="020F0302020204030204" pitchFamily="34" charset="0"/>
                <a:cs typeface="Calibri Light" panose="020F0302020204030204" pitchFamily="34" charset="0"/>
              </a:rPr>
              <a:t>UNHCR project (completed)</a:t>
            </a:r>
            <a:endParaRPr lang="el-GR" sz="3000" i="1">
              <a:solidFill>
                <a:schemeClr val="bg1"/>
              </a:solidFill>
              <a:latin typeface="Calibri Light" panose="020F0302020204030204" pitchFamily="34" charset="0"/>
              <a:cs typeface="Calibri Light" panose="020F0302020204030204" pitchFamily="34" charset="0"/>
            </a:endParaRPr>
          </a:p>
          <a:p>
            <a:pPr>
              <a:defRPr/>
            </a:pPr>
            <a:endParaRPr lang="en-US" sz="3000">
              <a:solidFill>
                <a:schemeClr val="bg1"/>
              </a:solidFill>
              <a:latin typeface="Calibri Light" panose="020F0302020204030204" pitchFamily="34" charset="0"/>
              <a:cs typeface="Calibri Light" panose="020F0302020204030204" pitchFamily="34" charset="0"/>
            </a:endParaRPr>
          </a:p>
          <a:p>
            <a:pPr marL="457200" indent="-457200">
              <a:buFont typeface="Arial" panose="020B0604020202020204" pitchFamily="34" charset="0"/>
              <a:buChar char="•"/>
              <a:defRPr/>
            </a:pPr>
            <a:r>
              <a:rPr lang="en-US" sz="3000">
                <a:solidFill>
                  <a:srgbClr val="FFFFFF"/>
                </a:solidFill>
                <a:latin typeface="Calibri Light" panose="020F0302020204030204" pitchFamily="34" charset="0"/>
                <a:cs typeface="Calibri Light" panose="020F0302020204030204" pitchFamily="34" charset="0"/>
              </a:rPr>
              <a:t>12490 </a:t>
            </a:r>
            <a:r>
              <a:rPr lang="en-US" sz="3000">
                <a:solidFill>
                  <a:schemeClr val="bg1"/>
                </a:solidFill>
                <a:latin typeface="Calibri Light" panose="020F0302020204030204" pitchFamily="34" charset="0"/>
                <a:cs typeface="Calibri Light" panose="020F0302020204030204" pitchFamily="34" charset="0"/>
              </a:rPr>
              <a:t>instances of consultation </a:t>
            </a:r>
          </a:p>
          <a:p>
            <a:pPr marL="457200" indent="-457200">
              <a:buFont typeface="Arial" panose="020B0604020202020204" pitchFamily="34" charset="0"/>
              <a:buChar char="•"/>
              <a:defRPr/>
            </a:pPr>
            <a:r>
              <a:rPr lang="en-US" sz="3000">
                <a:solidFill>
                  <a:schemeClr val="bg1"/>
                </a:solidFill>
                <a:latin typeface="Calibri Light" panose="020F0302020204030204" pitchFamily="34" charset="0"/>
                <a:cs typeface="Calibri Light" panose="020F0302020204030204" pitchFamily="34" charset="0"/>
              </a:rPr>
              <a:t>200 decisions reviewed</a:t>
            </a:r>
          </a:p>
          <a:p>
            <a:pPr marL="457200" indent="-457200">
              <a:buFont typeface="Arial" panose="020B0604020202020204" pitchFamily="34" charset="0"/>
              <a:buChar char="•"/>
              <a:defRPr/>
            </a:pPr>
            <a:r>
              <a:rPr lang="en-US" sz="3000">
                <a:solidFill>
                  <a:schemeClr val="bg1"/>
                </a:solidFill>
                <a:latin typeface="Calibri Light" panose="020F0302020204030204" pitchFamily="34" charset="0"/>
                <a:cs typeface="Calibri Light" panose="020F0302020204030204" pitchFamily="34" charset="0"/>
              </a:rPr>
              <a:t>153 COI queries responded by the QA team</a:t>
            </a:r>
          </a:p>
          <a:p>
            <a:pPr marL="457200" indent="-457200">
              <a:buFont typeface="Arial" panose="020B0604020202020204" pitchFamily="34" charset="0"/>
              <a:buChar char="•"/>
              <a:defRPr/>
            </a:pPr>
            <a:r>
              <a:rPr lang="en-US" sz="3000">
                <a:solidFill>
                  <a:schemeClr val="bg1"/>
                </a:solidFill>
                <a:latin typeface="Calibri Light" panose="020F0302020204030204" pitchFamily="34" charset="0"/>
                <a:cs typeface="Calibri Light" panose="020F0302020204030204" pitchFamily="34" charset="0"/>
              </a:rPr>
              <a:t>59 missions conducted in the frame of QA work</a:t>
            </a:r>
          </a:p>
          <a:p>
            <a:pPr marL="457200" indent="-457200">
              <a:buFont typeface="Arial" panose="020B0604020202020204" pitchFamily="34" charset="0"/>
              <a:buChar char="•"/>
              <a:defRPr/>
            </a:pPr>
            <a:r>
              <a:rPr lang="en-US" sz="3000">
                <a:solidFill>
                  <a:schemeClr val="bg1"/>
                </a:solidFill>
                <a:latin typeface="Calibri Light" panose="020F0302020204030204" pitchFamily="34" charset="0"/>
                <a:cs typeface="Calibri Light" panose="020F0302020204030204" pitchFamily="34" charset="0"/>
              </a:rPr>
              <a:t>18 Associate Asylum Experts deployed to the Asylum Service all over Greece</a:t>
            </a:r>
          </a:p>
          <a:p>
            <a:pPr marL="457200" indent="-457200">
              <a:buFont typeface="Arial" panose="020B0604020202020204" pitchFamily="34" charset="0"/>
              <a:buChar char="•"/>
              <a:defRPr/>
            </a:pPr>
            <a:r>
              <a:rPr lang="en-US" sz="3000">
                <a:solidFill>
                  <a:schemeClr val="bg1"/>
                </a:solidFill>
                <a:latin typeface="Calibri Light" panose="020F0302020204030204" pitchFamily="34" charset="0"/>
                <a:cs typeface="Calibri Light" panose="020F0302020204030204" pitchFamily="34" charset="0"/>
              </a:rPr>
              <a:t>5 UNHCR staff deployed to the Asylum Service centrally (e.g. Legal Advisor, Legal Expert, Documentation Experts)</a:t>
            </a:r>
          </a:p>
          <a:p>
            <a:pPr marL="457200" indent="-457200">
              <a:buFont typeface="Arial" panose="020B0604020202020204" pitchFamily="34" charset="0"/>
              <a:buChar char="•"/>
              <a:defRPr/>
            </a:pPr>
            <a:r>
              <a:rPr lang="en-US" sz="3000">
                <a:solidFill>
                  <a:schemeClr val="bg1"/>
                </a:solidFill>
                <a:latin typeface="Calibri Light" panose="020F0302020204030204" pitchFamily="34" charset="0"/>
                <a:cs typeface="Calibri Light" panose="020F0302020204030204" pitchFamily="34" charset="0"/>
              </a:rPr>
              <a:t>41 Number of lawyers providing free legal aid</a:t>
            </a:r>
          </a:p>
          <a:p>
            <a:pPr marL="457200" indent="-457200">
              <a:buFont typeface="Arial" panose="020B0604020202020204" pitchFamily="34" charset="0"/>
              <a:buChar char="•"/>
              <a:defRPr/>
            </a:pPr>
            <a:r>
              <a:rPr lang="en-US" sz="3000">
                <a:solidFill>
                  <a:schemeClr val="bg1"/>
                </a:solidFill>
                <a:latin typeface="Calibri Light" panose="020F0302020204030204" pitchFamily="34" charset="0"/>
                <a:cs typeface="Calibri Light" panose="020F0302020204030204" pitchFamily="34" charset="0"/>
              </a:rPr>
              <a:t>7415 </a:t>
            </a:r>
            <a:r>
              <a:rPr lang="en-US" sz="3000" err="1">
                <a:solidFill>
                  <a:schemeClr val="bg1"/>
                </a:solidFill>
                <a:latin typeface="Calibri Light" panose="020F0302020204030204" pitchFamily="34" charset="0"/>
                <a:cs typeface="Calibri Light" panose="020F0302020204030204" pitchFamily="34" charset="0"/>
              </a:rPr>
              <a:t>PoCs</a:t>
            </a:r>
            <a:r>
              <a:rPr lang="en-US" sz="3000">
                <a:solidFill>
                  <a:schemeClr val="bg1"/>
                </a:solidFill>
                <a:latin typeface="Calibri Light" panose="020F0302020204030204" pitchFamily="34" charset="0"/>
                <a:cs typeface="Calibri Light" panose="020F0302020204030204" pitchFamily="34" charset="0"/>
              </a:rPr>
              <a:t>/cases receiving legal assistance</a:t>
            </a:r>
          </a:p>
          <a:p>
            <a:pPr marL="457200" indent="-457200">
              <a:buFont typeface="Arial" panose="020B0604020202020204" pitchFamily="34" charset="0"/>
              <a:buChar char="•"/>
              <a:defRPr/>
            </a:pPr>
            <a:r>
              <a:rPr lang="en-US" sz="3000">
                <a:solidFill>
                  <a:schemeClr val="bg1"/>
                </a:solidFill>
                <a:latin typeface="Calibri Light" panose="020F0302020204030204" pitchFamily="34" charset="0"/>
                <a:cs typeface="Calibri Light" panose="020F0302020204030204" pitchFamily="34" charset="0"/>
              </a:rPr>
              <a:t>275 cases at second instance supported</a:t>
            </a:r>
          </a:p>
          <a:p>
            <a:pPr marL="457200" indent="-457200">
              <a:buFont typeface="Arial" panose="020B0604020202020204" pitchFamily="34" charset="0"/>
              <a:buChar char="•"/>
              <a:defRPr/>
            </a:pPr>
            <a:r>
              <a:rPr lang="en-US" sz="3000">
                <a:solidFill>
                  <a:schemeClr val="bg1"/>
                </a:solidFill>
                <a:latin typeface="Calibri Light" panose="020F0302020204030204" pitchFamily="34" charset="0"/>
                <a:cs typeface="Calibri Light" panose="020F0302020204030204" pitchFamily="34" charset="0"/>
              </a:rPr>
              <a:t>156 objections against detention before administrative authorities and Administrative Courts 		</a:t>
            </a:r>
          </a:p>
          <a:p>
            <a:pPr marL="457200" indent="-457200">
              <a:buFont typeface="Arial" panose="020B0604020202020204" pitchFamily="34" charset="0"/>
              <a:buChar char="•"/>
              <a:defRPr/>
            </a:pPr>
            <a:endParaRPr lang="en-US" sz="3000">
              <a:solidFill>
                <a:schemeClr val="bg1"/>
              </a:solidFill>
              <a:latin typeface="Calibri Light" panose="020F0302020204030204" pitchFamily="34" charset="0"/>
              <a:cs typeface="Calibri Light" panose="020F0302020204030204" pitchFamily="34" charset="0"/>
            </a:endParaRPr>
          </a:p>
          <a:p>
            <a:pPr marL="457200" indent="-457200">
              <a:buFont typeface="Arial" panose="020B0604020202020204" pitchFamily="34" charset="0"/>
              <a:buChar char="•"/>
              <a:defRPr/>
            </a:pPr>
            <a:endParaRPr lang="en-US" sz="3000">
              <a:solidFill>
                <a:schemeClr val="bg1"/>
              </a:solidFill>
              <a:latin typeface="Calibri Light" panose="020F0302020204030204" pitchFamily="34" charset="0"/>
              <a:cs typeface="Calibri Light" panose="020F03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Τίτλος 1">
            <a:extLst>
              <a:ext uri="{FF2B5EF4-FFF2-40B4-BE49-F238E27FC236}">
                <a16:creationId xmlns:a16="http://schemas.microsoft.com/office/drawing/2014/main" id="{60D83F4C-82A9-45BE-A694-DB3F987ED5F8}"/>
              </a:ext>
            </a:extLst>
          </p:cNvPr>
          <p:cNvSpPr>
            <a:spLocks noGrp="1" noChangeArrowheads="1"/>
          </p:cNvSpPr>
          <p:nvPr>
            <p:ph type="title"/>
          </p:nvPr>
        </p:nvSpPr>
        <p:spPr>
          <a:xfrm>
            <a:off x="1258888" y="255756"/>
            <a:ext cx="21861462" cy="1015663"/>
          </a:xfrm>
        </p:spPr>
        <p:txBody>
          <a:bodyPr/>
          <a:lstStyle/>
          <a:p>
            <a:pPr eaLnBrk="1" hangingPunct="1">
              <a:defRPr/>
            </a:pPr>
            <a:r>
              <a:rPr lang="en-US" altLang="en-US" sz="6600">
                <a:solidFill>
                  <a:schemeClr val="tx1"/>
                </a:solidFill>
                <a:ea typeface="+mn-ea"/>
                <a:cs typeface="+mn-cs"/>
              </a:rPr>
              <a:t>Status of open call projects</a:t>
            </a:r>
            <a:endParaRPr lang="en-US" altLang="en-US"/>
          </a:p>
        </p:txBody>
      </p:sp>
      <p:graphicFrame>
        <p:nvGraphicFramePr>
          <p:cNvPr id="3" name="Table 2">
            <a:extLst>
              <a:ext uri="{FF2B5EF4-FFF2-40B4-BE49-F238E27FC236}">
                <a16:creationId xmlns:a16="http://schemas.microsoft.com/office/drawing/2014/main" id="{B4A47660-9963-49C7-A3AC-FFDC4D777BAD}"/>
              </a:ext>
            </a:extLst>
          </p:cNvPr>
          <p:cNvGraphicFramePr>
            <a:graphicFrameLocks noGrp="1"/>
          </p:cNvGraphicFramePr>
          <p:nvPr>
            <p:extLst>
              <p:ext uri="{D42A27DB-BD31-4B8C-83A1-F6EECF244321}">
                <p14:modId xmlns:p14="http://schemas.microsoft.com/office/powerpoint/2010/main" val="2529125837"/>
              </p:ext>
            </p:extLst>
          </p:nvPr>
        </p:nvGraphicFramePr>
        <p:xfrm>
          <a:off x="1258888" y="1441450"/>
          <a:ext cx="22101176" cy="10569574"/>
        </p:xfrm>
        <a:graphic>
          <a:graphicData uri="http://schemas.openxmlformats.org/drawingml/2006/table">
            <a:tbl>
              <a:tblPr>
                <a:tableStyleId>{E8034E78-7F5D-4C2E-B375-FC64B27BC917}</a:tableStyleId>
              </a:tblPr>
              <a:tblGrid>
                <a:gridCol w="2333960">
                  <a:extLst>
                    <a:ext uri="{9D8B030D-6E8A-4147-A177-3AD203B41FA5}">
                      <a16:colId xmlns:a16="http://schemas.microsoft.com/office/drawing/2014/main" val="20000"/>
                    </a:ext>
                  </a:extLst>
                </a:gridCol>
                <a:gridCol w="2286329">
                  <a:extLst>
                    <a:ext uri="{9D8B030D-6E8A-4147-A177-3AD203B41FA5}">
                      <a16:colId xmlns:a16="http://schemas.microsoft.com/office/drawing/2014/main" val="20001"/>
                    </a:ext>
                  </a:extLst>
                </a:gridCol>
                <a:gridCol w="2785171">
                  <a:extLst>
                    <a:ext uri="{9D8B030D-6E8A-4147-A177-3AD203B41FA5}">
                      <a16:colId xmlns:a16="http://schemas.microsoft.com/office/drawing/2014/main" val="20002"/>
                    </a:ext>
                  </a:extLst>
                </a:gridCol>
                <a:gridCol w="4169079">
                  <a:extLst>
                    <a:ext uri="{9D8B030D-6E8A-4147-A177-3AD203B41FA5}">
                      <a16:colId xmlns:a16="http://schemas.microsoft.com/office/drawing/2014/main" val="20003"/>
                    </a:ext>
                  </a:extLst>
                </a:gridCol>
                <a:gridCol w="2286329">
                  <a:extLst>
                    <a:ext uri="{9D8B030D-6E8A-4147-A177-3AD203B41FA5}">
                      <a16:colId xmlns:a16="http://schemas.microsoft.com/office/drawing/2014/main" val="20004"/>
                    </a:ext>
                  </a:extLst>
                </a:gridCol>
                <a:gridCol w="2395488">
                  <a:extLst>
                    <a:ext uri="{9D8B030D-6E8A-4147-A177-3AD203B41FA5}">
                      <a16:colId xmlns:a16="http://schemas.microsoft.com/office/drawing/2014/main" val="20005"/>
                    </a:ext>
                  </a:extLst>
                </a:gridCol>
                <a:gridCol w="2943346">
                  <a:extLst>
                    <a:ext uri="{9D8B030D-6E8A-4147-A177-3AD203B41FA5}">
                      <a16:colId xmlns:a16="http://schemas.microsoft.com/office/drawing/2014/main" val="20006"/>
                    </a:ext>
                  </a:extLst>
                </a:gridCol>
                <a:gridCol w="2901474">
                  <a:extLst>
                    <a:ext uri="{9D8B030D-6E8A-4147-A177-3AD203B41FA5}">
                      <a16:colId xmlns:a16="http://schemas.microsoft.com/office/drawing/2014/main" val="20007"/>
                    </a:ext>
                  </a:extLst>
                </a:gridCol>
              </a:tblGrid>
              <a:tr h="1724173">
                <a:tc>
                  <a:txBody>
                    <a:bodyPr/>
                    <a:lstStyle/>
                    <a:p>
                      <a:pPr algn="l" fontAlgn="ctr"/>
                      <a:r>
                        <a:rPr lang="en-US" sz="3000" u="none" strike="noStrike">
                          <a:effectLst/>
                          <a:latin typeface="Calibri Light" panose="020F0302020204030204" pitchFamily="34" charset="0"/>
                          <a:cs typeface="Calibri Light" panose="020F0302020204030204" pitchFamily="34" charset="0"/>
                        </a:rPr>
                        <a:t>NGO</a:t>
                      </a:r>
                      <a:endParaRPr lang="en-US" sz="3000" b="1" i="0" u="none" strike="noStrike">
                        <a:solidFill>
                          <a:srgbClr val="000000"/>
                        </a:solidFill>
                        <a:effectLst/>
                        <a:latin typeface="Calibri Light" panose="020F0302020204030204" pitchFamily="34" charset="0"/>
                        <a:cs typeface="Calibri Light" panose="020F0302020204030204" pitchFamily="34" charset="0"/>
                      </a:endParaRPr>
                    </a:p>
                  </a:txBody>
                  <a:tcPr marL="7620" marR="7620" marT="7619" marB="0" anchor="ctr">
                    <a:solidFill>
                      <a:schemeClr val="bg2">
                        <a:lumMod val="75000"/>
                      </a:schemeClr>
                    </a:solidFill>
                  </a:tcPr>
                </a:tc>
                <a:tc>
                  <a:txBody>
                    <a:bodyPr/>
                    <a:lstStyle/>
                    <a:p>
                      <a:pPr algn="ctr" fontAlgn="ctr"/>
                      <a:r>
                        <a:rPr lang="en-US" sz="3000" u="none" strike="noStrike">
                          <a:effectLst/>
                          <a:latin typeface="Calibri Light" panose="020F0302020204030204" pitchFamily="34" charset="0"/>
                          <a:cs typeface="Calibri Light" panose="020F0302020204030204" pitchFamily="34" charset="0"/>
                        </a:rPr>
                        <a:t>Location </a:t>
                      </a:r>
                      <a:endParaRPr lang="en-US" sz="3000" b="1" i="0" u="none" strike="noStrike">
                        <a:solidFill>
                          <a:srgbClr val="000000"/>
                        </a:solidFill>
                        <a:effectLst/>
                        <a:latin typeface="Calibri Light" panose="020F0302020204030204" pitchFamily="34" charset="0"/>
                        <a:cs typeface="Calibri Light" panose="020F0302020204030204" pitchFamily="34" charset="0"/>
                      </a:endParaRPr>
                    </a:p>
                  </a:txBody>
                  <a:tcPr marL="7620" marR="7620" marT="7619" marB="0" anchor="ctr">
                    <a:solidFill>
                      <a:schemeClr val="bg2">
                        <a:lumMod val="75000"/>
                      </a:schemeClr>
                    </a:solidFill>
                  </a:tcPr>
                </a:tc>
                <a:tc>
                  <a:txBody>
                    <a:bodyPr/>
                    <a:lstStyle/>
                    <a:p>
                      <a:pPr algn="ctr" fontAlgn="ctr"/>
                      <a:r>
                        <a:rPr lang="en-US" sz="3000" u="none" strike="noStrike">
                          <a:effectLst/>
                          <a:latin typeface="Calibri Light" panose="020F0302020204030204" pitchFamily="34" charset="0"/>
                          <a:cs typeface="Calibri Light" panose="020F0302020204030204" pitchFamily="34" charset="0"/>
                        </a:rPr>
                        <a:t>Accomodation Type</a:t>
                      </a:r>
                      <a:endParaRPr lang="en-US" sz="3000" b="1" i="0" u="none" strike="noStrike">
                        <a:solidFill>
                          <a:srgbClr val="000000"/>
                        </a:solidFill>
                        <a:effectLst/>
                        <a:latin typeface="Calibri Light" panose="020F0302020204030204" pitchFamily="34" charset="0"/>
                        <a:cs typeface="Calibri Light" panose="020F0302020204030204" pitchFamily="34" charset="0"/>
                      </a:endParaRPr>
                    </a:p>
                  </a:txBody>
                  <a:tcPr marL="7620" marR="7620" marT="7619" marB="0" anchor="ctr">
                    <a:solidFill>
                      <a:schemeClr val="bg2">
                        <a:lumMod val="75000"/>
                      </a:schemeClr>
                    </a:solidFill>
                  </a:tcPr>
                </a:tc>
                <a:tc>
                  <a:txBody>
                    <a:bodyPr/>
                    <a:lstStyle/>
                    <a:p>
                      <a:pPr algn="ctr" fontAlgn="ctr"/>
                      <a:r>
                        <a:rPr lang="en-US" sz="3000" u="none" strike="noStrike">
                          <a:effectLst/>
                          <a:latin typeface="Calibri Light" panose="020F0302020204030204" pitchFamily="34" charset="0"/>
                          <a:cs typeface="Calibri Light" panose="020F0302020204030204" pitchFamily="34" charset="0"/>
                        </a:rPr>
                        <a:t>Group</a:t>
                      </a:r>
                      <a:endParaRPr lang="en-US" sz="3000" b="1" i="0" u="none" strike="noStrike">
                        <a:solidFill>
                          <a:srgbClr val="000000"/>
                        </a:solidFill>
                        <a:effectLst/>
                        <a:latin typeface="Calibri Light" panose="020F0302020204030204" pitchFamily="34" charset="0"/>
                        <a:cs typeface="Calibri Light" panose="020F0302020204030204" pitchFamily="34" charset="0"/>
                      </a:endParaRPr>
                    </a:p>
                  </a:txBody>
                  <a:tcPr marL="7620" marR="7620" marT="7619" marB="0" anchor="ctr">
                    <a:solidFill>
                      <a:schemeClr val="bg2">
                        <a:lumMod val="75000"/>
                      </a:schemeClr>
                    </a:solidFill>
                  </a:tcPr>
                </a:tc>
                <a:tc>
                  <a:txBody>
                    <a:bodyPr/>
                    <a:lstStyle/>
                    <a:p>
                      <a:pPr algn="ctr" fontAlgn="ctr"/>
                      <a:r>
                        <a:rPr lang="en-US" sz="3000" u="none" strike="noStrike">
                          <a:effectLst/>
                          <a:latin typeface="Calibri Light" panose="020F0302020204030204" pitchFamily="34" charset="0"/>
                          <a:cs typeface="Calibri Light" panose="020F0302020204030204" pitchFamily="34" charset="0"/>
                        </a:rPr>
                        <a:t>Targeted Places</a:t>
                      </a:r>
                      <a:endParaRPr lang="en-US" sz="3000" b="1" i="0" u="none" strike="noStrike">
                        <a:solidFill>
                          <a:srgbClr val="000000"/>
                        </a:solidFill>
                        <a:effectLst/>
                        <a:latin typeface="Calibri Light" panose="020F0302020204030204" pitchFamily="34" charset="0"/>
                        <a:cs typeface="Calibri Light" panose="020F0302020204030204" pitchFamily="34" charset="0"/>
                      </a:endParaRPr>
                    </a:p>
                  </a:txBody>
                  <a:tcPr marL="7620" marR="7620" marT="7619" marB="0" anchor="ctr">
                    <a:solidFill>
                      <a:schemeClr val="bg2">
                        <a:lumMod val="75000"/>
                      </a:schemeClr>
                    </a:solidFill>
                  </a:tcPr>
                </a:tc>
                <a:tc>
                  <a:txBody>
                    <a:bodyPr/>
                    <a:lstStyle/>
                    <a:p>
                      <a:pPr algn="ctr" fontAlgn="ctr"/>
                      <a:r>
                        <a:rPr lang="en-US" sz="3000" u="none" strike="noStrike">
                          <a:effectLst/>
                          <a:latin typeface="Calibri Light" panose="020F0302020204030204" pitchFamily="34" charset="0"/>
                          <a:cs typeface="Calibri Light" panose="020F0302020204030204" pitchFamily="34" charset="0"/>
                        </a:rPr>
                        <a:t>Established  Places</a:t>
                      </a:r>
                      <a:endParaRPr lang="en-US" sz="3000" b="1" i="0" u="none" strike="noStrike">
                        <a:solidFill>
                          <a:srgbClr val="000000"/>
                        </a:solidFill>
                        <a:effectLst/>
                        <a:latin typeface="Calibri Light" panose="020F0302020204030204" pitchFamily="34" charset="0"/>
                        <a:cs typeface="Calibri Light" panose="020F0302020204030204" pitchFamily="34" charset="0"/>
                      </a:endParaRPr>
                    </a:p>
                  </a:txBody>
                  <a:tcPr marL="7620" marR="7620" marT="7619" marB="0" anchor="ctr">
                    <a:solidFill>
                      <a:schemeClr val="bg2">
                        <a:lumMod val="75000"/>
                      </a:schemeClr>
                    </a:solidFill>
                  </a:tcPr>
                </a:tc>
                <a:tc>
                  <a:txBody>
                    <a:bodyPr/>
                    <a:lstStyle/>
                    <a:p>
                      <a:pPr algn="ctr" fontAlgn="ctr"/>
                      <a:r>
                        <a:rPr lang="en-US" sz="3000" u="none" strike="noStrike">
                          <a:effectLst/>
                          <a:latin typeface="Calibri Light" panose="020F0302020204030204" pitchFamily="34" charset="0"/>
                          <a:cs typeface="Calibri Light" panose="020F0302020204030204" pitchFamily="34" charset="0"/>
                        </a:rPr>
                        <a:t>Occupancy</a:t>
                      </a:r>
                      <a:endParaRPr lang="en-US" sz="3000" b="1" i="0" u="none" strike="noStrike">
                        <a:solidFill>
                          <a:srgbClr val="000000"/>
                        </a:solidFill>
                        <a:effectLst/>
                        <a:latin typeface="Calibri Light" panose="020F0302020204030204" pitchFamily="34" charset="0"/>
                        <a:cs typeface="Calibri Light" panose="020F0302020204030204" pitchFamily="34" charset="0"/>
                      </a:endParaRPr>
                    </a:p>
                  </a:txBody>
                  <a:tcPr marL="7620" marR="7620" marT="7619" marB="0" anchor="ctr">
                    <a:solidFill>
                      <a:schemeClr val="bg2">
                        <a:lumMod val="75000"/>
                      </a:schemeClr>
                    </a:solidFill>
                  </a:tcPr>
                </a:tc>
                <a:tc>
                  <a:txBody>
                    <a:bodyPr/>
                    <a:lstStyle/>
                    <a:p>
                      <a:pPr algn="ctr" fontAlgn="ctr"/>
                      <a:r>
                        <a:rPr lang="en-US" sz="3000" u="none" strike="noStrike">
                          <a:effectLst/>
                          <a:latin typeface="Calibri Light" panose="020F0302020204030204" pitchFamily="34" charset="0"/>
                          <a:cs typeface="Calibri Light" panose="020F0302020204030204" pitchFamily="34" charset="0"/>
                        </a:rPr>
                        <a:t>Status </a:t>
                      </a:r>
                      <a:endParaRPr lang="en-US" sz="3000" b="1" i="0" u="none" strike="noStrike">
                        <a:solidFill>
                          <a:srgbClr val="000000"/>
                        </a:solidFill>
                        <a:effectLst/>
                        <a:latin typeface="Calibri Light" panose="020F0302020204030204" pitchFamily="34" charset="0"/>
                        <a:cs typeface="Calibri Light" panose="020F0302020204030204" pitchFamily="34" charset="0"/>
                      </a:endParaRPr>
                    </a:p>
                  </a:txBody>
                  <a:tcPr marL="7620" marR="7620" marT="7619" marB="0" anchor="ctr">
                    <a:solidFill>
                      <a:schemeClr val="bg2">
                        <a:lumMod val="75000"/>
                      </a:schemeClr>
                    </a:solidFill>
                  </a:tcPr>
                </a:tc>
                <a:extLst>
                  <a:ext uri="{0D108BD9-81ED-4DB2-BD59-A6C34878D82A}">
                    <a16:rowId xmlns:a16="http://schemas.microsoft.com/office/drawing/2014/main" val="10000"/>
                  </a:ext>
                </a:extLst>
              </a:tr>
              <a:tr h="2390061">
                <a:tc>
                  <a:txBody>
                    <a:bodyPr/>
                    <a:lstStyle/>
                    <a:p>
                      <a:pPr algn="l" fontAlgn="ctr"/>
                      <a:r>
                        <a:rPr lang="en-US" sz="3000" u="none" strike="noStrike">
                          <a:effectLst/>
                          <a:latin typeface="Calibri Light" panose="020F0302020204030204" pitchFamily="34" charset="0"/>
                          <a:cs typeface="Calibri Light" panose="020F0302020204030204" pitchFamily="34" charset="0"/>
                        </a:rPr>
                        <a:t>IRC</a:t>
                      </a:r>
                      <a:endParaRPr lang="en-US" sz="3000" b="1" i="0" u="none" strike="noStrike">
                        <a:solidFill>
                          <a:srgbClr val="000000"/>
                        </a:solidFill>
                        <a:effectLst/>
                        <a:latin typeface="Calibri Light" panose="020F0302020204030204" pitchFamily="34" charset="0"/>
                        <a:cs typeface="Calibri Light" panose="020F0302020204030204" pitchFamily="34" charset="0"/>
                      </a:endParaRPr>
                    </a:p>
                  </a:txBody>
                  <a:tcPr marL="7620" marR="7620" marT="7619" marB="0" anchor="ctr">
                    <a:solidFill>
                      <a:schemeClr val="bg2">
                        <a:lumMod val="75000"/>
                      </a:schemeClr>
                    </a:solidFill>
                  </a:tcP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Athens</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 2 SIL Units (10 SIL apartments) </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UAMs aged from 16-18 years</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40</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24</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0%</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Set-up in progress </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extLst>
                  <a:ext uri="{0D108BD9-81ED-4DB2-BD59-A6C34878D82A}">
                    <a16:rowId xmlns:a16="http://schemas.microsoft.com/office/drawing/2014/main" val="10001"/>
                  </a:ext>
                </a:extLst>
              </a:tr>
              <a:tr h="1914428">
                <a:tc>
                  <a:txBody>
                    <a:bodyPr/>
                    <a:lstStyle/>
                    <a:p>
                      <a:pPr algn="l" fontAlgn="ctr"/>
                      <a:r>
                        <a:rPr lang="en-US" sz="3000" u="none" strike="noStrike">
                          <a:effectLst/>
                          <a:latin typeface="Calibri Light" panose="020F0302020204030204" pitchFamily="34" charset="0"/>
                          <a:cs typeface="Calibri Light" panose="020F0302020204030204" pitchFamily="34" charset="0"/>
                        </a:rPr>
                        <a:t>ARSIS</a:t>
                      </a:r>
                      <a:endParaRPr lang="en-US" sz="3000" b="1" i="0" u="none" strike="noStrike">
                        <a:solidFill>
                          <a:srgbClr val="000000"/>
                        </a:solidFill>
                        <a:effectLst/>
                        <a:latin typeface="Calibri Light" panose="020F0302020204030204" pitchFamily="34" charset="0"/>
                        <a:cs typeface="Calibri Light" panose="020F0302020204030204" pitchFamily="34" charset="0"/>
                      </a:endParaRPr>
                    </a:p>
                  </a:txBody>
                  <a:tcPr marL="7620" marR="7620" marT="7619" marB="0" anchor="ctr">
                    <a:solidFill>
                      <a:schemeClr val="bg2">
                        <a:lumMod val="75000"/>
                      </a:schemeClr>
                    </a:solidFill>
                  </a:tcP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4 Cities in Northern Greece</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Shelter, SILs, &amp; apartments</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UAMs and Vulnerable women </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77</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39</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18%</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Set-up in progress </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extLst>
                  <a:ext uri="{0D108BD9-81ED-4DB2-BD59-A6C34878D82A}">
                    <a16:rowId xmlns:a16="http://schemas.microsoft.com/office/drawing/2014/main" val="10002"/>
                  </a:ext>
                </a:extLst>
              </a:tr>
              <a:tr h="1419136">
                <a:tc>
                  <a:txBody>
                    <a:bodyPr/>
                    <a:lstStyle/>
                    <a:p>
                      <a:pPr algn="l" fontAlgn="ctr"/>
                      <a:r>
                        <a:rPr lang="en-US" sz="3000" u="none" strike="noStrike">
                          <a:effectLst/>
                          <a:latin typeface="Calibri Light" panose="020F0302020204030204" pitchFamily="34" charset="0"/>
                          <a:cs typeface="Calibri Light" panose="020F0302020204030204" pitchFamily="34" charset="0"/>
                        </a:rPr>
                        <a:t>SMAN</a:t>
                      </a:r>
                      <a:endParaRPr lang="en-US" sz="3000" b="1" i="0" u="none" strike="noStrike">
                        <a:solidFill>
                          <a:srgbClr val="000000"/>
                        </a:solidFill>
                        <a:effectLst/>
                        <a:latin typeface="Calibri Light" panose="020F0302020204030204" pitchFamily="34" charset="0"/>
                        <a:cs typeface="Calibri Light" panose="020F0302020204030204" pitchFamily="34" charset="0"/>
                      </a:endParaRPr>
                    </a:p>
                  </a:txBody>
                  <a:tcPr marL="7620" marR="7620" marT="7619" marB="0" anchor="ctr">
                    <a:solidFill>
                      <a:schemeClr val="bg2">
                        <a:lumMod val="75000"/>
                      </a:schemeClr>
                    </a:solidFill>
                  </a:tcP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Athens</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Shelter</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UAMs from 0-12 years and UAM mothers</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16</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16</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50%</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Fully operational </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extLst>
                  <a:ext uri="{0D108BD9-81ED-4DB2-BD59-A6C34878D82A}">
                    <a16:rowId xmlns:a16="http://schemas.microsoft.com/office/drawing/2014/main" val="10003"/>
                  </a:ext>
                </a:extLst>
              </a:tr>
              <a:tr h="1865889">
                <a:tc>
                  <a:txBody>
                    <a:bodyPr/>
                    <a:lstStyle/>
                    <a:p>
                      <a:pPr algn="l" fontAlgn="ctr"/>
                      <a:r>
                        <a:rPr lang="en-US" sz="3000" u="none" strike="noStrike">
                          <a:effectLst/>
                          <a:latin typeface="Calibri Light" panose="020F0302020204030204" pitchFamily="34" charset="0"/>
                          <a:cs typeface="Calibri Light" panose="020F0302020204030204" pitchFamily="34" charset="0"/>
                        </a:rPr>
                        <a:t>METADRASI</a:t>
                      </a:r>
                      <a:endParaRPr lang="en-US" sz="3000" b="1" i="0" u="none" strike="noStrike">
                        <a:solidFill>
                          <a:srgbClr val="000000"/>
                        </a:solidFill>
                        <a:effectLst/>
                        <a:latin typeface="Calibri Light" panose="020F0302020204030204" pitchFamily="34" charset="0"/>
                        <a:cs typeface="Calibri Light" panose="020F0302020204030204" pitchFamily="34" charset="0"/>
                      </a:endParaRPr>
                    </a:p>
                  </a:txBody>
                  <a:tcPr marL="7620" marR="7620" marT="7619" marB="0" anchor="ctr">
                    <a:solidFill>
                      <a:schemeClr val="bg2">
                        <a:lumMod val="75000"/>
                      </a:schemeClr>
                    </a:solidFill>
                  </a:tcP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Chios and Samos island</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Shelters</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UAMs aged from 0-18 years</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20</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18</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68%</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Fully operational </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extLst>
                  <a:ext uri="{0D108BD9-81ED-4DB2-BD59-A6C34878D82A}">
                    <a16:rowId xmlns:a16="http://schemas.microsoft.com/office/drawing/2014/main" val="10004"/>
                  </a:ext>
                </a:extLst>
              </a:tr>
              <a:tr h="1255887">
                <a:tc>
                  <a:txBody>
                    <a:bodyPr/>
                    <a:lstStyle/>
                    <a:p>
                      <a:pPr algn="l" fontAlgn="ctr"/>
                      <a:r>
                        <a:rPr lang="en-US" sz="3000" u="none" strike="noStrike">
                          <a:effectLst/>
                          <a:latin typeface="Calibri Light" panose="020F0302020204030204" pitchFamily="34" charset="0"/>
                          <a:cs typeface="Calibri Light" panose="020F0302020204030204" pitchFamily="34" charset="0"/>
                        </a:rPr>
                        <a:t>MDM</a:t>
                      </a:r>
                      <a:endParaRPr lang="en-US" sz="3000" b="1" i="0" u="none" strike="noStrike">
                        <a:solidFill>
                          <a:srgbClr val="000000"/>
                        </a:solidFill>
                        <a:effectLst/>
                        <a:latin typeface="Calibri Light" panose="020F0302020204030204" pitchFamily="34" charset="0"/>
                        <a:cs typeface="Calibri Light" panose="020F0302020204030204" pitchFamily="34" charset="0"/>
                      </a:endParaRPr>
                    </a:p>
                  </a:txBody>
                  <a:tcPr marL="7620" marR="7620" marT="7619" marB="0" anchor="ctr">
                    <a:solidFill>
                      <a:schemeClr val="bg2">
                        <a:lumMod val="75000"/>
                      </a:schemeClr>
                    </a:solidFill>
                  </a:tcP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Athens</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Shelter</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Vulnerable women</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44</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0</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0%</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tc>
                  <a:txBody>
                    <a:bodyPr/>
                    <a:lstStyle/>
                    <a:p>
                      <a:pPr algn="ctr" fontAlgn="ctr"/>
                      <a:r>
                        <a:rPr lang="en-US" sz="3000" u="none" strike="noStrike">
                          <a:solidFill>
                            <a:schemeClr val="tx1"/>
                          </a:solidFill>
                          <a:effectLst/>
                          <a:latin typeface="Calibri Light" panose="020F0302020204030204" pitchFamily="34" charset="0"/>
                          <a:cs typeface="Calibri Light" panose="020F0302020204030204" pitchFamily="34" charset="0"/>
                        </a:rPr>
                        <a:t>Set-up in progress</a:t>
                      </a:r>
                      <a:endParaRPr lang="en-US" sz="3000" b="0" i="0" u="none" strike="noStrike">
                        <a:solidFill>
                          <a:schemeClr val="tx1"/>
                        </a:solidFill>
                        <a:effectLst/>
                        <a:latin typeface="Calibri Light" panose="020F0302020204030204" pitchFamily="34" charset="0"/>
                        <a:cs typeface="Calibri Light" panose="020F0302020204030204" pitchFamily="34" charset="0"/>
                      </a:endParaRPr>
                    </a:p>
                  </a:txBody>
                  <a:tcPr marL="7620" marR="7620" marT="7619" marB="0" anchor="ctr"/>
                </a:tc>
                <a:extLst>
                  <a:ext uri="{0D108BD9-81ED-4DB2-BD59-A6C34878D82A}">
                    <a16:rowId xmlns:a16="http://schemas.microsoft.com/office/drawing/2014/main" val="10005"/>
                  </a:ext>
                </a:extLst>
              </a:tr>
            </a:tbl>
          </a:graphicData>
        </a:graphic>
      </p:graphicFrame>
      <p:sp>
        <p:nvSpPr>
          <p:cNvPr id="34868" name="TextBox 4">
            <a:extLst>
              <a:ext uri="{FF2B5EF4-FFF2-40B4-BE49-F238E27FC236}">
                <a16:creationId xmlns:a16="http://schemas.microsoft.com/office/drawing/2014/main" id="{71975E2E-B2B9-42F0-94FC-5811112AAE6C}"/>
              </a:ext>
            </a:extLst>
          </p:cNvPr>
          <p:cNvSpPr txBox="1">
            <a:spLocks noChangeArrowheads="1"/>
          </p:cNvSpPr>
          <p:nvPr/>
        </p:nvSpPr>
        <p:spPr bwMode="auto">
          <a:xfrm>
            <a:off x="1176338" y="12011025"/>
            <a:ext cx="124793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2800"/>
              <a:t>Source: Progress reports</a:t>
            </a:r>
            <a:r>
              <a:rPr lang="el-GR" altLang="en-US" sz="2800"/>
              <a:t> </a:t>
            </a:r>
            <a:r>
              <a:rPr lang="en-US" altLang="en-US" sz="2800"/>
              <a:t>June-September 2020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1260157" y="2819131"/>
            <a:ext cx="18332511" cy="4708981"/>
          </a:xfrm>
        </p:spPr>
        <p:txBody>
          <a:bodyPr/>
          <a:lstStyle/>
          <a:p>
            <a:r>
              <a:rPr lang="en-GB">
                <a:solidFill>
                  <a:schemeClr val="bg2"/>
                </a:solidFill>
              </a:rPr>
              <a:t>Local development and poverty reduction</a:t>
            </a:r>
            <a:br>
              <a:rPr lang="en-GB">
                <a:solidFill>
                  <a:schemeClr val="bg2"/>
                </a:solidFill>
              </a:rPr>
            </a:br>
            <a:br>
              <a:rPr lang="en-GB">
                <a:solidFill>
                  <a:schemeClr val="bg2"/>
                </a:solidFill>
              </a:rPr>
            </a:br>
            <a:r>
              <a:rPr lang="en-GB" sz="6600">
                <a:solidFill>
                  <a:schemeClr val="bg2"/>
                </a:solidFill>
              </a:rPr>
              <a:t>Annual Meeting: Greece</a:t>
            </a:r>
            <a:endParaRPr lang="en-GB">
              <a:solidFill>
                <a:schemeClr val="bg2"/>
              </a:solidFill>
            </a:endParaRPr>
          </a:p>
        </p:txBody>
      </p:sp>
      <p:sp>
        <p:nvSpPr>
          <p:cNvPr id="3" name="Plassholder for dato 2"/>
          <p:cNvSpPr>
            <a:spLocks noGrp="1"/>
          </p:cNvSpPr>
          <p:nvPr>
            <p:ph type="dt" sz="half" idx="10"/>
          </p:nvPr>
        </p:nvSpPr>
        <p:spPr>
          <a:xfrm>
            <a:off x="19372520" y="12613655"/>
            <a:ext cx="3749569" cy="553998"/>
          </a:xfrm>
        </p:spPr>
        <p:txBody>
          <a:bodyPr/>
          <a:lstStyle/>
          <a:p>
            <a:r>
              <a:rPr lang="nb-NO" b="1"/>
              <a:t>26 November 2020</a:t>
            </a:r>
          </a:p>
        </p:txBody>
      </p:sp>
      <p:sp>
        <p:nvSpPr>
          <p:cNvPr id="4" name="Plassholder for tekst 3"/>
          <p:cNvSpPr>
            <a:spLocks noGrp="1"/>
          </p:cNvSpPr>
          <p:nvPr>
            <p:ph type="body" sz="quarter" idx="13"/>
          </p:nvPr>
        </p:nvSpPr>
        <p:spPr/>
        <p:txBody>
          <a:bodyPr/>
          <a:lstStyle/>
          <a:p>
            <a:r>
              <a:rPr lang="en-GB"/>
              <a:t>Árni </a:t>
            </a:r>
            <a:r>
              <a:rPr lang="en-GB" err="1"/>
              <a:t>Páll</a:t>
            </a:r>
            <a:r>
              <a:rPr lang="en-GB"/>
              <a:t> </a:t>
            </a:r>
            <a:r>
              <a:rPr lang="en-GB" err="1"/>
              <a:t>Árnason</a:t>
            </a:r>
            <a:endParaRPr lang="en-GB"/>
          </a:p>
        </p:txBody>
      </p:sp>
      <p:sp>
        <p:nvSpPr>
          <p:cNvPr id="6" name="Plassholder for tekst 5"/>
          <p:cNvSpPr>
            <a:spLocks noGrp="1"/>
          </p:cNvSpPr>
          <p:nvPr>
            <p:ph type="body" sz="quarter" idx="15"/>
          </p:nvPr>
        </p:nvSpPr>
        <p:spPr>
          <a:xfrm>
            <a:off x="10200074" y="11000508"/>
            <a:ext cx="7445375" cy="2167145"/>
          </a:xfrm>
        </p:spPr>
        <p:txBody>
          <a:bodyPr/>
          <a:lstStyle/>
          <a:p>
            <a:r>
              <a:rPr lang="en-GB" b="1"/>
              <a:t>Deputy Director - Head of Country and Bilateral Cooperation Department</a:t>
            </a:r>
          </a:p>
          <a:p>
            <a:endParaRPr lang="en-GB"/>
          </a:p>
        </p:txBody>
      </p:sp>
      <p:sp>
        <p:nvSpPr>
          <p:cNvPr id="7" name="Plassholder for tekst 6"/>
          <p:cNvSpPr>
            <a:spLocks noGrp="1"/>
          </p:cNvSpPr>
          <p:nvPr>
            <p:ph type="body" sz="quarter" idx="16"/>
          </p:nvPr>
        </p:nvSpPr>
        <p:spPr/>
        <p:txBody>
          <a:bodyPr/>
          <a:lstStyle/>
          <a:p>
            <a:r>
              <a:rPr lang="en-GB" b="1"/>
              <a:t>FMO</a:t>
            </a:r>
          </a:p>
        </p:txBody>
      </p:sp>
    </p:spTree>
    <p:extLst>
      <p:ext uri="{BB962C8B-B14F-4D97-AF65-F5344CB8AC3E}">
        <p14:creationId xmlns:p14="http://schemas.microsoft.com/office/powerpoint/2010/main" val="2083110671"/>
      </p:ext>
    </p:extLst>
  </p:cSld>
  <p:clrMapOvr>
    <a:masterClrMapping/>
  </p:clrMapOvr>
</p:sld>
</file>

<file path=ppt/theme/theme1.xml><?xml version="1.0" encoding="utf-8"?>
<a:theme xmlns:a="http://schemas.openxmlformats.org/drawingml/2006/main" name="Office-theme">
  <a:themeElements>
    <a:clrScheme name="">
      <a:dk1>
        <a:srgbClr val="000000"/>
      </a:dk1>
      <a:lt1>
        <a:srgbClr val="FFFFFF"/>
      </a:lt1>
      <a:dk2>
        <a:srgbClr val="1E1E1C"/>
      </a:dk2>
      <a:lt2>
        <a:srgbClr val="0F3C74"/>
      </a:lt2>
      <a:accent1>
        <a:srgbClr val="0F3C74"/>
      </a:accent1>
      <a:accent2>
        <a:srgbClr val="D8222C"/>
      </a:accent2>
      <a:accent3>
        <a:srgbClr val="3EAF79"/>
      </a:accent3>
      <a:accent4>
        <a:srgbClr val="FFC000"/>
      </a:accent4>
      <a:accent5>
        <a:srgbClr val="0F3C74"/>
      </a:accent5>
      <a:accent6>
        <a:srgbClr val="3EAF79"/>
      </a:accent6>
      <a:hlink>
        <a:srgbClr val="0F3C74"/>
      </a:hlink>
      <a:folHlink>
        <a:srgbClr val="954F72"/>
      </a:folHlink>
    </a:clrScheme>
    <a:fontScheme name="Egendefinert 1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EA+and+Norway+Grants_presentation_TEMPLATE" id="{DD4D4D7D-A6EF-4094-B8B3-61C30F6DDC6E}" vid="{469A546E-F6AA-43B8-BD97-DE1D3E2A0646}"/>
    </a:ext>
  </a:extLst>
</a:theme>
</file>

<file path=ppt/theme/theme2.xml><?xml version="1.0" encoding="utf-8"?>
<a:theme xmlns:a="http://schemas.openxmlformats.org/drawingml/2006/main" name="Egendefinert utforming">
  <a:themeElements>
    <a:clrScheme name="Egendefinert 1">
      <a:dk1>
        <a:sysClr val="windowText" lastClr="000000"/>
      </a:dk1>
      <a:lt1>
        <a:sysClr val="window" lastClr="FFFFFF"/>
      </a:lt1>
      <a:dk2>
        <a:srgbClr val="696464"/>
      </a:dk2>
      <a:lt2>
        <a:srgbClr val="E9E5DC"/>
      </a:lt2>
      <a:accent1>
        <a:srgbClr val="FA5450"/>
      </a:accent1>
      <a:accent2>
        <a:srgbClr val="F82020"/>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5E096711A88B948B1C58C5BA2FB6852" ma:contentTypeVersion="13" ma:contentTypeDescription="Create a new document." ma:contentTypeScope="" ma:versionID="98b70026869025ddbcd700086e7c335f">
  <xsd:schema xmlns:xsd="http://www.w3.org/2001/XMLSchema" xmlns:xs="http://www.w3.org/2001/XMLSchema" xmlns:p="http://schemas.microsoft.com/office/2006/metadata/properties" xmlns:ns3="964ed1bb-142a-47d2-8d1c-7bca8b086076" xmlns:ns4="5a6b6ed5-b182-4bd0-b5b3-e6efdd2f60b2" targetNamespace="http://schemas.microsoft.com/office/2006/metadata/properties" ma:root="true" ma:fieldsID="6aac5a8fe2bd0bd098dca85d807e548f" ns3:_="" ns4:_="">
    <xsd:import namespace="964ed1bb-142a-47d2-8d1c-7bca8b086076"/>
    <xsd:import namespace="5a6b6ed5-b182-4bd0-b5b3-e6efdd2f60b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4ed1bb-142a-47d2-8d1c-7bca8b0860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a6b6ed5-b182-4bd0-b5b3-e6efdd2f60b2"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A91256-3951-47F9-BD30-CFEEDC4C1260}">
  <ds:schemaRefs>
    <ds:schemaRef ds:uri="http://schemas.microsoft.com/office/2006/metadata/properties"/>
    <ds:schemaRef ds:uri="964ed1bb-142a-47d2-8d1c-7bca8b086076"/>
    <ds:schemaRef ds:uri="http://purl.org/dc/terms/"/>
    <ds:schemaRef ds:uri="http://schemas.openxmlformats.org/package/2006/metadata/core-properties"/>
    <ds:schemaRef ds:uri="5a6b6ed5-b182-4bd0-b5b3-e6efdd2f60b2"/>
    <ds:schemaRef ds:uri="http://schemas.microsoft.com/office/2006/documentManagement/types"/>
    <ds:schemaRef ds:uri="http://schemas.microsoft.com/office/infopath/2007/PartnerControls"/>
    <ds:schemaRef ds:uri="http://purl.org/dc/elements/1.1/"/>
    <ds:schemaRef ds:uri="http://www.w3.org/XML/1998/namespace"/>
    <ds:schemaRef ds:uri="http://purl.org/dc/dcmitype/"/>
  </ds:schemaRefs>
</ds:datastoreItem>
</file>

<file path=customXml/itemProps2.xml><?xml version="1.0" encoding="utf-8"?>
<ds:datastoreItem xmlns:ds="http://schemas.openxmlformats.org/officeDocument/2006/customXml" ds:itemID="{8E7532FB-16DB-4AB6-B68E-A1030709EC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64ed1bb-142a-47d2-8d1c-7bca8b086076"/>
    <ds:schemaRef ds:uri="5a6b6ed5-b182-4bd0-b5b3-e6efdd2f60b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3756DAB-B99B-4080-8C0F-FCCCAEE6A1F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Portugal AM - Regional Funds APA Presentation</Template>
  <TotalTime>34</TotalTime>
  <Words>4587</Words>
  <Application>Microsoft Office PowerPoint</Application>
  <PresentationFormat>Custom</PresentationFormat>
  <Paragraphs>344</Paragraphs>
  <Slides>25</Slides>
  <Notes>14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25</vt:i4>
      </vt:variant>
    </vt:vector>
  </HeadingPairs>
  <TitlesOfParts>
    <vt:vector size="31" baseType="lpstr">
      <vt:lpstr>Arial</vt:lpstr>
      <vt:lpstr>Calibri</vt:lpstr>
      <vt:lpstr>Calibri Light</vt:lpstr>
      <vt:lpstr>Wingdings</vt:lpstr>
      <vt:lpstr>Office-theme</vt:lpstr>
      <vt:lpstr>Egendefinert utforming</vt:lpstr>
      <vt:lpstr>Programmes managed by the FMO  Annual Meeting: Greece 2014-2021 EEA Financial Mechanism  </vt:lpstr>
      <vt:lpstr>Innovation, Business Development and SMEs  Annual Meeting: Greece</vt:lpstr>
      <vt:lpstr>1st Call Distribution of Approved Projects</vt:lpstr>
      <vt:lpstr>Launch of the 2nd Open Call for Proposals &amp; Next Steps</vt:lpstr>
      <vt:lpstr>Asylum and Migration – addressing urgent needs for the reception and screening of asylum seekers and for the accommodation of vulnerable groups Annual Meeting: Greece</vt:lpstr>
      <vt:lpstr>PowerPoint Presentation</vt:lpstr>
      <vt:lpstr>Status of pre-defined projects </vt:lpstr>
      <vt:lpstr>Status of open call projects</vt:lpstr>
      <vt:lpstr>Local development and poverty reduction  Annual Meeting: Greece</vt:lpstr>
      <vt:lpstr> </vt:lpstr>
      <vt:lpstr>Status of pre-defined projects</vt:lpstr>
      <vt:lpstr>The way forward for the Asylum and Local development programmes</vt:lpstr>
      <vt:lpstr>Active Citizens Fund  Annual Meeting: Greece</vt:lpstr>
      <vt:lpstr>PowerPoint Presentation</vt:lpstr>
      <vt:lpstr>PowerPoint Presentation</vt:lpstr>
      <vt:lpstr>The Fund for Youth Employment  Annual Meeting: Greece</vt:lpstr>
      <vt:lpstr>About the Fund for Youth Employment</vt:lpstr>
      <vt:lpstr>The Fund for Youth Employment in Greece 1/4</vt:lpstr>
      <vt:lpstr>The Fund for Youth Employment in Greece 2/4</vt:lpstr>
      <vt:lpstr>The Fund for Youth Employment in Greece 3/4</vt:lpstr>
      <vt:lpstr>The Fund for Youth Employment in Greece 4/4</vt:lpstr>
      <vt:lpstr>An overview of the Fund for Regional Cooperation  Annual Meeting: Greece</vt:lpstr>
      <vt:lpstr>About the Fund for Regional Cooperation</vt:lpstr>
      <vt:lpstr>The Fund for Regional Cooperation in Greece 1/2</vt:lpstr>
      <vt:lpstr>The Fund for Regional Cooperation in Greece 2/2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Programmes managed by the FMO  Annual Meeting: INSERT COUNTRY NAME 2014-2021 EEA Financial Mechanism</dc:title>
  <dc:creator>BIRKISSON Daniel Freyr</dc:creator>
  <cp:lastModifiedBy>MATTHIASSON Steinar Ingi</cp:lastModifiedBy>
  <cp:revision>6</cp:revision>
  <dcterms:created xsi:type="dcterms:W3CDTF">2020-10-13T15:36:08Z</dcterms:created>
  <dcterms:modified xsi:type="dcterms:W3CDTF">2020-11-26T07:56:42Z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0x01010055E096711A88B948B1C58C5BA2FB6852</vt:lpwstr>
  </property>
</Properties>
</file>