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fntdata" ContentType="application/x-fontdata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68" r:id="rId4"/>
    <p:sldId id="267" r:id="rId5"/>
    <p:sldId id="269" r:id="rId6"/>
    <p:sldId id="263" r:id="rId7"/>
    <p:sldId id="264" r:id="rId8"/>
    <p:sldId id="265" r:id="rId9"/>
    <p:sldId id="270" r:id="rId10"/>
    <p:sldId id="272" r:id="rId11"/>
  </p:sldIdLst>
  <p:sldSz cx="9144000" cy="5143500" type="screen16x9"/>
  <p:notesSz cx="6858000" cy="987266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D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Programme Status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Φύλλο1!$K$13</c:f>
              <c:strCache>
                <c:ptCount val="1"/>
                <c:pt idx="0">
                  <c:v>Programme grant (PG)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Φύλλο1!$J$14:$J$19</c:f>
              <c:strCache>
                <c:ptCount val="6"/>
                <c:pt idx="0">
                  <c:v>MC</c:v>
                </c:pt>
                <c:pt idx="1">
                  <c:v>CALL1.1</c:v>
                </c:pt>
                <c:pt idx="2">
                  <c:v>CALL1.1.2</c:v>
                </c:pt>
                <c:pt idx="3">
                  <c:v>CALL1.2</c:v>
                </c:pt>
                <c:pt idx="4">
                  <c:v>CAL1.3</c:v>
                </c:pt>
                <c:pt idx="5">
                  <c:v>TOTAL </c:v>
                </c:pt>
              </c:strCache>
            </c:strRef>
          </c:cat>
          <c:val>
            <c:numRef>
              <c:f>Φύλλο1!$K$14:$K$19</c:f>
              <c:numCache>
                <c:formatCode>_(* #,##0.00_);_(* \(#,##0.00\);_(* "-"??_);_(@_)</c:formatCode>
                <c:ptCount val="6"/>
                <c:pt idx="0">
                  <c:v>300000</c:v>
                </c:pt>
                <c:pt idx="1">
                  <c:v>4050000</c:v>
                </c:pt>
                <c:pt idx="2">
                  <c:v>1450000</c:v>
                </c:pt>
                <c:pt idx="3">
                  <c:v>600000</c:v>
                </c:pt>
                <c:pt idx="4">
                  <c:v>100000</c:v>
                </c:pt>
                <c:pt idx="5">
                  <c:v>6500000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9-48AD-8106-A2CA8FF05662}"/>
            </c:ext>
          </c:extLst>
        </c:ser>
        <c:ser>
          <c:idx val="1"/>
          <c:order val="1"/>
          <c:tx>
            <c:strRef>
              <c:f>Φύλλο1!$L$13</c:f>
              <c:strCache>
                <c:ptCount val="1"/>
                <c:pt idx="0">
                  <c:v>PG+20%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Φύλλο1!$J$14:$J$19</c:f>
              <c:strCache>
                <c:ptCount val="6"/>
                <c:pt idx="0">
                  <c:v>MC</c:v>
                </c:pt>
                <c:pt idx="1">
                  <c:v>CALL1.1</c:v>
                </c:pt>
                <c:pt idx="2">
                  <c:v>CALL1.1.2</c:v>
                </c:pt>
                <c:pt idx="3">
                  <c:v>CALL1.2</c:v>
                </c:pt>
                <c:pt idx="4">
                  <c:v>CAL1.3</c:v>
                </c:pt>
                <c:pt idx="5">
                  <c:v>TOTAL </c:v>
                </c:pt>
              </c:strCache>
            </c:strRef>
          </c:cat>
          <c:val>
            <c:numRef>
              <c:f>Φύλλο1!$L$14:$L$19</c:f>
              <c:numCache>
                <c:formatCode>_(* #,##0.00_);_(* \(#,##0.00\);_(* "-"??_);_(@_)</c:formatCode>
                <c:ptCount val="6"/>
                <c:pt idx="0">
                  <c:v>300000</c:v>
                </c:pt>
                <c:pt idx="1">
                  <c:v>4860000</c:v>
                </c:pt>
                <c:pt idx="2">
                  <c:v>1740000</c:v>
                </c:pt>
                <c:pt idx="3">
                  <c:v>720000</c:v>
                </c:pt>
                <c:pt idx="4">
                  <c:v>120000</c:v>
                </c:pt>
                <c:pt idx="5">
                  <c:v>7800000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9-48AD-8106-A2CA8FF05662}"/>
            </c:ext>
          </c:extLst>
        </c:ser>
        <c:ser>
          <c:idx val="2"/>
          <c:order val="2"/>
          <c:tx>
            <c:strRef>
              <c:f>Φύλλο1!$M$13</c:f>
              <c:strCache>
                <c:ptCount val="1"/>
                <c:pt idx="0">
                  <c:v>budget of projects selected for financing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Φύλλο1!$J$14:$J$19</c:f>
              <c:strCache>
                <c:ptCount val="6"/>
                <c:pt idx="0">
                  <c:v>MC</c:v>
                </c:pt>
                <c:pt idx="1">
                  <c:v>CALL1.1</c:v>
                </c:pt>
                <c:pt idx="2">
                  <c:v>CALL1.1.2</c:v>
                </c:pt>
                <c:pt idx="3">
                  <c:v>CALL1.2</c:v>
                </c:pt>
                <c:pt idx="4">
                  <c:v>CAL1.3</c:v>
                </c:pt>
                <c:pt idx="5">
                  <c:v>TOTAL </c:v>
                </c:pt>
              </c:strCache>
            </c:strRef>
          </c:cat>
          <c:val>
            <c:numRef>
              <c:f>Φύλλο1!$M$14:$M$19</c:f>
              <c:numCache>
                <c:formatCode>_(* #,##0.00_);_(* \(#,##0.00\);_(* "-"??_);_(@_)</c:formatCode>
                <c:ptCount val="6"/>
                <c:pt idx="0">
                  <c:v>300000</c:v>
                </c:pt>
                <c:pt idx="1">
                  <c:v>3500000</c:v>
                </c:pt>
                <c:pt idx="2">
                  <c:v>2650000</c:v>
                </c:pt>
                <c:pt idx="3" formatCode="#,##0.00">
                  <c:v>620000</c:v>
                </c:pt>
                <c:pt idx="4">
                  <c:v>100000</c:v>
                </c:pt>
                <c:pt idx="5">
                  <c:v>7170000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19-48AD-8106-A2CA8FF05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7102000"/>
        <c:axId val="1777102416"/>
      </c:barChart>
      <c:catAx>
        <c:axId val="17771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77102416"/>
        <c:crosses val="autoZero"/>
        <c:auto val="1"/>
        <c:lblAlgn val="ctr"/>
        <c:lblOffset val="100"/>
        <c:noMultiLvlLbl val="0"/>
      </c:catAx>
      <c:valAx>
        <c:axId val="177710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l-GR"/>
          </a:p>
        </c:txPr>
        <c:crossAx val="177710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101600">
        <a:schemeClr val="accent2">
          <a:satMod val="175000"/>
          <a:alpha val="40000"/>
        </a:schemeClr>
      </a:glow>
    </a:effectLst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82C83-1012-4253-8484-61F0F568C2F8}" type="doc">
      <dgm:prSet loTypeId="urn:microsoft.com/office/officeart/2008/layout/LinedLis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5A1657C1-0E36-47F8-BD58-A68CF27C4DD7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Call 1.1 - </a:t>
          </a:r>
          <a:r>
            <a:rPr lang="fr-FR" sz="1400" b="0" i="0" dirty="0">
              <a:latin typeface="Calibri" panose="020F0502020204030204" pitchFamily="34" charset="0"/>
              <a:cs typeface="Calibri" panose="020F0502020204030204" pitchFamily="34" charset="0"/>
            </a:rPr>
            <a:t>Water management solutions </a:t>
          </a:r>
          <a:r>
            <a:rPr lang="fr-FR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implemented</a:t>
          </a:r>
          <a:r>
            <a:rPr lang="fr-FR" sz="1400" b="0" i="0" dirty="0">
              <a:latin typeface="Calibri" panose="020F0502020204030204" pitchFamily="34" charset="0"/>
              <a:cs typeface="Calibri" panose="020F0502020204030204" pitchFamily="34" charset="0"/>
            </a:rPr>
            <a:t> -</a:t>
          </a:r>
          <a:r>
            <a:rPr lang="fr-FR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desalination</a:t>
          </a:r>
          <a:r>
            <a:rPr lang="fr-FR" sz="1400" b="0" i="0" dirty="0">
              <a:latin typeface="Calibri" panose="020F0502020204030204" pitchFamily="34" charset="0"/>
              <a:cs typeface="Calibri" panose="020F0502020204030204" pitchFamily="34" charset="0"/>
            </a:rPr>
            <a:t> plants</a:t>
          </a:r>
          <a:endParaRPr lang="el-G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64856-1643-4C17-A63B-033010AA004F}" type="parTrans" cxnId="{2B4F3857-8A1D-4561-9991-29EE6B7235D0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B72F36-32F5-4F43-BDA8-3EA602C2FFFC}" type="sibTrans" cxnId="{2B4F3857-8A1D-4561-9991-29EE6B7235D0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A8614D-5587-4C67-9F18-37099A45CDF1}">
      <dgm:prSet custT="1"/>
      <dgm:spPr/>
      <dgm:t>
        <a:bodyPr/>
        <a:lstStyle/>
        <a:p>
          <a:pPr rtl="0"/>
          <a:r>
            <a:rPr lang="en-US" sz="1400" b="1" i="0" dirty="0">
              <a:latin typeface="Calibri" panose="020F0502020204030204" pitchFamily="34" charset="0"/>
              <a:cs typeface="Calibri" panose="020F0502020204030204" pitchFamily="34" charset="0"/>
            </a:rPr>
            <a:t>4 proposals were selected for funding</a:t>
          </a:r>
          <a:r>
            <a:rPr lang="el-GR" sz="1400" b="1" i="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el-GR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D63E02-0A03-4DD9-B682-103546D675C5}" type="parTrans" cxnId="{C4ED8F6A-BFEA-40D0-AD5C-ED843DA5D6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59A982-2458-4BFC-A640-7A38729533F8}" type="sibTrans" cxnId="{C4ED8F6A-BFEA-40D0-AD5C-ED843DA5D6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488117-8E2F-4BBE-83DE-83A2BCC1BF23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2 constructions of new desalination units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67918-F99D-4AFC-82B5-19AAD8F5815A}" type="parTrans" cxnId="{0B90D713-57AA-42E7-8081-B9B24A16B14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92E0E6-150E-42DF-90B4-DEA793ED9333}" type="sibTrans" cxnId="{0B90D713-57AA-42E7-8081-B9B24A16B14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24B1BC-4CD6-455C-B074-1C5E29D34D90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2 supplies and installations of new telemetry systems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E11A27-FD27-4040-84A8-7095497FD80E}" type="parTrans" cxnId="{C206CF55-4FA4-4747-8F09-80BD82C2CB72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08C708-A9A8-4A32-B58E-E4DB0ECCB422}" type="sibTrans" cxnId="{C206CF55-4FA4-4747-8F09-80BD82C2CB72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327977-3CE8-4E09-A4B0-742B099CB1C1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3 projects are implemented with partners from Donor States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5A8FB2-35A3-4833-A21A-C811AF9B0A90}" type="parTrans" cxnId="{3DDE8B57-4F1D-4C62-9ACF-2B401E9FB771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C4CE72-56AA-4758-8360-40AA4E96606D}" type="sibTrans" cxnId="{3DDE8B57-4F1D-4C62-9ACF-2B401E9FB771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D16F6A-7937-4FDB-B144-EE5BE7C1005D}">
      <dgm:prSet custT="1"/>
      <dgm:spPr/>
      <dgm:t>
        <a:bodyPr/>
        <a:lstStyle/>
        <a:p>
          <a:pPr rtl="0">
            <a:buFont typeface="+mj-lt"/>
            <a:buNone/>
          </a:pPr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2 projects include bilateral relations actions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41336B-9314-4BA3-BBB7-A1BBCF53A6C0}" type="parTrans" cxnId="{AF06463F-ABF7-4B60-923A-C7B866EFCAB8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87DDDF-6F56-4F18-8B17-0F207A3EFAF1}" type="sibTrans" cxnId="{AF06463F-ABF7-4B60-923A-C7B866EFCAB8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FE8FF6-9373-471C-A284-0C300700098B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The Project Contracts were signed and these projects are under implementation 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01AD0-FC78-404E-89E2-EE0B39A2E275}" type="parTrans" cxnId="{24BB498B-760B-49E7-B58F-5402A4DBA2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DD7F2B-71D7-4A9F-8A84-5D725751976A}" type="sibTrans" cxnId="{24BB498B-760B-49E7-B58F-5402A4DBA2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ADDD50-DA31-42DF-BAD9-3BFDC0FC34FB}" type="pres">
      <dgm:prSet presAssocID="{C1382C83-1012-4253-8484-61F0F568C2F8}" presName="vert0" presStyleCnt="0">
        <dgm:presLayoutVars>
          <dgm:dir/>
          <dgm:animOne val="branch"/>
          <dgm:animLvl val="lvl"/>
        </dgm:presLayoutVars>
      </dgm:prSet>
      <dgm:spPr/>
    </dgm:pt>
    <dgm:pt modelId="{C6D65C68-E025-41BE-8CEF-57B2C6FB24B2}" type="pres">
      <dgm:prSet presAssocID="{5A1657C1-0E36-47F8-BD58-A68CF27C4DD7}" presName="thickLine" presStyleLbl="alignNode1" presStyleIdx="0" presStyleCnt="1"/>
      <dgm:spPr/>
    </dgm:pt>
    <dgm:pt modelId="{A9D240AB-FAC3-4659-B388-C18CA4DFBB34}" type="pres">
      <dgm:prSet presAssocID="{5A1657C1-0E36-47F8-BD58-A68CF27C4DD7}" presName="horz1" presStyleCnt="0"/>
      <dgm:spPr/>
    </dgm:pt>
    <dgm:pt modelId="{A7E1C331-0150-4610-84C4-1D6577710FA0}" type="pres">
      <dgm:prSet presAssocID="{5A1657C1-0E36-47F8-BD58-A68CF27C4DD7}" presName="tx1" presStyleLbl="revTx" presStyleIdx="0" presStyleCnt="7"/>
      <dgm:spPr/>
    </dgm:pt>
    <dgm:pt modelId="{7136B4A4-B4FA-4D3F-8A03-D0F7B4A36985}" type="pres">
      <dgm:prSet presAssocID="{5A1657C1-0E36-47F8-BD58-A68CF27C4DD7}" presName="vert1" presStyleCnt="0"/>
      <dgm:spPr/>
    </dgm:pt>
    <dgm:pt modelId="{4762096A-9415-44C5-B9E8-41608CC82C06}" type="pres">
      <dgm:prSet presAssocID="{09A8614D-5587-4C67-9F18-37099A45CDF1}" presName="vertSpace2a" presStyleCnt="0"/>
      <dgm:spPr/>
    </dgm:pt>
    <dgm:pt modelId="{B547785E-297F-4489-A2F5-0D9EC262923B}" type="pres">
      <dgm:prSet presAssocID="{09A8614D-5587-4C67-9F18-37099A45CDF1}" presName="horz2" presStyleCnt="0"/>
      <dgm:spPr/>
    </dgm:pt>
    <dgm:pt modelId="{C723724F-6F0E-4DB2-A233-A665BF9C93C0}" type="pres">
      <dgm:prSet presAssocID="{09A8614D-5587-4C67-9F18-37099A45CDF1}" presName="horzSpace2" presStyleCnt="0"/>
      <dgm:spPr/>
    </dgm:pt>
    <dgm:pt modelId="{B3B08B70-831F-4960-A912-A0AE92AFECE2}" type="pres">
      <dgm:prSet presAssocID="{09A8614D-5587-4C67-9F18-37099A45CDF1}" presName="tx2" presStyleLbl="revTx" presStyleIdx="1" presStyleCnt="7"/>
      <dgm:spPr/>
    </dgm:pt>
    <dgm:pt modelId="{5D1EB97C-772F-4BF4-90EE-2053384F8B0A}" type="pres">
      <dgm:prSet presAssocID="{09A8614D-5587-4C67-9F18-37099A45CDF1}" presName="vert2" presStyleCnt="0"/>
      <dgm:spPr/>
    </dgm:pt>
    <dgm:pt modelId="{E8ADEDD0-C7C1-469E-BE37-362B4673DDAF}" type="pres">
      <dgm:prSet presAssocID="{09A8614D-5587-4C67-9F18-37099A45CDF1}" presName="thinLine2b" presStyleLbl="callout" presStyleIdx="0" presStyleCnt="6"/>
      <dgm:spPr/>
    </dgm:pt>
    <dgm:pt modelId="{9EC08C05-8154-4190-9F09-CD51A2C7B151}" type="pres">
      <dgm:prSet presAssocID="{09A8614D-5587-4C67-9F18-37099A45CDF1}" presName="vertSpace2b" presStyleCnt="0"/>
      <dgm:spPr/>
    </dgm:pt>
    <dgm:pt modelId="{B757269D-D994-4A3C-9B5B-B54335BF26EA}" type="pres">
      <dgm:prSet presAssocID="{E7488117-8E2F-4BBE-83DE-83A2BCC1BF23}" presName="horz2" presStyleCnt="0"/>
      <dgm:spPr/>
    </dgm:pt>
    <dgm:pt modelId="{CFE64A9B-2EBE-4108-89FF-C6FE2F50D240}" type="pres">
      <dgm:prSet presAssocID="{E7488117-8E2F-4BBE-83DE-83A2BCC1BF23}" presName="horzSpace2" presStyleCnt="0"/>
      <dgm:spPr/>
    </dgm:pt>
    <dgm:pt modelId="{7E7DE82C-7F74-4131-A985-3DFFD1D3A44D}" type="pres">
      <dgm:prSet presAssocID="{E7488117-8E2F-4BBE-83DE-83A2BCC1BF23}" presName="tx2" presStyleLbl="revTx" presStyleIdx="2" presStyleCnt="7"/>
      <dgm:spPr/>
    </dgm:pt>
    <dgm:pt modelId="{E50F1BB2-4CEA-46B5-A7B9-618D6F5141C9}" type="pres">
      <dgm:prSet presAssocID="{E7488117-8E2F-4BBE-83DE-83A2BCC1BF23}" presName="vert2" presStyleCnt="0"/>
      <dgm:spPr/>
    </dgm:pt>
    <dgm:pt modelId="{72184AEE-0E40-425D-B692-FFD56C43B514}" type="pres">
      <dgm:prSet presAssocID="{E7488117-8E2F-4BBE-83DE-83A2BCC1BF23}" presName="thinLine2b" presStyleLbl="callout" presStyleIdx="1" presStyleCnt="6"/>
      <dgm:spPr/>
    </dgm:pt>
    <dgm:pt modelId="{8EF38ABE-0630-4F28-B071-BCA7C1328D37}" type="pres">
      <dgm:prSet presAssocID="{E7488117-8E2F-4BBE-83DE-83A2BCC1BF23}" presName="vertSpace2b" presStyleCnt="0"/>
      <dgm:spPr/>
    </dgm:pt>
    <dgm:pt modelId="{5FBAA91A-F190-40AB-A0FA-3C9644CD253E}" type="pres">
      <dgm:prSet presAssocID="{E124B1BC-4CD6-455C-B074-1C5E29D34D90}" presName="horz2" presStyleCnt="0"/>
      <dgm:spPr/>
    </dgm:pt>
    <dgm:pt modelId="{F925A9EA-9C77-4C15-AE0C-2F5644CEEE43}" type="pres">
      <dgm:prSet presAssocID="{E124B1BC-4CD6-455C-B074-1C5E29D34D90}" presName="horzSpace2" presStyleCnt="0"/>
      <dgm:spPr/>
    </dgm:pt>
    <dgm:pt modelId="{09BC8103-DFCE-4547-92EB-D442C516C83A}" type="pres">
      <dgm:prSet presAssocID="{E124B1BC-4CD6-455C-B074-1C5E29D34D90}" presName="tx2" presStyleLbl="revTx" presStyleIdx="3" presStyleCnt="7"/>
      <dgm:spPr/>
    </dgm:pt>
    <dgm:pt modelId="{2545AF34-A8FA-429C-9FB7-A91C3C109672}" type="pres">
      <dgm:prSet presAssocID="{E124B1BC-4CD6-455C-B074-1C5E29D34D90}" presName="vert2" presStyleCnt="0"/>
      <dgm:spPr/>
    </dgm:pt>
    <dgm:pt modelId="{B660F150-4352-42B0-99F3-1643ACC5E063}" type="pres">
      <dgm:prSet presAssocID="{E124B1BC-4CD6-455C-B074-1C5E29D34D90}" presName="thinLine2b" presStyleLbl="callout" presStyleIdx="2" presStyleCnt="6"/>
      <dgm:spPr/>
    </dgm:pt>
    <dgm:pt modelId="{74743D12-E94A-4CC9-B0DC-B2661751BECA}" type="pres">
      <dgm:prSet presAssocID="{E124B1BC-4CD6-455C-B074-1C5E29D34D90}" presName="vertSpace2b" presStyleCnt="0"/>
      <dgm:spPr/>
    </dgm:pt>
    <dgm:pt modelId="{7B094761-04A5-4B12-A959-5F4AB0E6499F}" type="pres">
      <dgm:prSet presAssocID="{CD327977-3CE8-4E09-A4B0-742B099CB1C1}" presName="horz2" presStyleCnt="0"/>
      <dgm:spPr/>
    </dgm:pt>
    <dgm:pt modelId="{BD759658-E7C8-42D2-A354-DB0C91169047}" type="pres">
      <dgm:prSet presAssocID="{CD327977-3CE8-4E09-A4B0-742B099CB1C1}" presName="horzSpace2" presStyleCnt="0"/>
      <dgm:spPr/>
    </dgm:pt>
    <dgm:pt modelId="{DB141790-9AE1-4614-9473-F2968D20942B}" type="pres">
      <dgm:prSet presAssocID="{CD327977-3CE8-4E09-A4B0-742B099CB1C1}" presName="tx2" presStyleLbl="revTx" presStyleIdx="4" presStyleCnt="7"/>
      <dgm:spPr/>
    </dgm:pt>
    <dgm:pt modelId="{011D392D-5D9E-41F1-9BD5-5208E4417D28}" type="pres">
      <dgm:prSet presAssocID="{CD327977-3CE8-4E09-A4B0-742B099CB1C1}" presName="vert2" presStyleCnt="0"/>
      <dgm:spPr/>
    </dgm:pt>
    <dgm:pt modelId="{81BA6BF4-B6E2-491B-BB27-2A01AF5BC34D}" type="pres">
      <dgm:prSet presAssocID="{CD327977-3CE8-4E09-A4B0-742B099CB1C1}" presName="thinLine2b" presStyleLbl="callout" presStyleIdx="3" presStyleCnt="6"/>
      <dgm:spPr/>
    </dgm:pt>
    <dgm:pt modelId="{663CD1C2-9CC0-4F14-85AE-393AFBEF18AB}" type="pres">
      <dgm:prSet presAssocID="{CD327977-3CE8-4E09-A4B0-742B099CB1C1}" presName="vertSpace2b" presStyleCnt="0"/>
      <dgm:spPr/>
    </dgm:pt>
    <dgm:pt modelId="{D8ADAAD7-8D5C-4737-831B-EDAD3527090A}" type="pres">
      <dgm:prSet presAssocID="{F3D16F6A-7937-4FDB-B144-EE5BE7C1005D}" presName="horz2" presStyleCnt="0"/>
      <dgm:spPr/>
    </dgm:pt>
    <dgm:pt modelId="{792A36E0-44AF-410C-B6A1-8BF154C354F6}" type="pres">
      <dgm:prSet presAssocID="{F3D16F6A-7937-4FDB-B144-EE5BE7C1005D}" presName="horzSpace2" presStyleCnt="0"/>
      <dgm:spPr/>
    </dgm:pt>
    <dgm:pt modelId="{A1A3713E-6D31-4328-8D20-2068105679A2}" type="pres">
      <dgm:prSet presAssocID="{F3D16F6A-7937-4FDB-B144-EE5BE7C1005D}" presName="tx2" presStyleLbl="revTx" presStyleIdx="5" presStyleCnt="7"/>
      <dgm:spPr/>
    </dgm:pt>
    <dgm:pt modelId="{25A10DA8-22C0-4039-8F8F-9FE6BA682A31}" type="pres">
      <dgm:prSet presAssocID="{F3D16F6A-7937-4FDB-B144-EE5BE7C1005D}" presName="vert2" presStyleCnt="0"/>
      <dgm:spPr/>
    </dgm:pt>
    <dgm:pt modelId="{51D3FA43-8649-48B8-BAA6-4699D26CE147}" type="pres">
      <dgm:prSet presAssocID="{F3D16F6A-7937-4FDB-B144-EE5BE7C1005D}" presName="thinLine2b" presStyleLbl="callout" presStyleIdx="4" presStyleCnt="6"/>
      <dgm:spPr/>
    </dgm:pt>
    <dgm:pt modelId="{E4920669-9A06-4B17-838D-3E9AF20D183A}" type="pres">
      <dgm:prSet presAssocID="{F3D16F6A-7937-4FDB-B144-EE5BE7C1005D}" presName="vertSpace2b" presStyleCnt="0"/>
      <dgm:spPr/>
    </dgm:pt>
    <dgm:pt modelId="{11CC443D-9EE5-4A52-80C5-A11AF541BBF8}" type="pres">
      <dgm:prSet presAssocID="{CAFE8FF6-9373-471C-A284-0C300700098B}" presName="horz2" presStyleCnt="0"/>
      <dgm:spPr/>
    </dgm:pt>
    <dgm:pt modelId="{806EA376-05FD-4772-95B5-385A9B6B38FA}" type="pres">
      <dgm:prSet presAssocID="{CAFE8FF6-9373-471C-A284-0C300700098B}" presName="horzSpace2" presStyleCnt="0"/>
      <dgm:spPr/>
    </dgm:pt>
    <dgm:pt modelId="{E6D48BEE-4499-4E04-8780-4D052E2CC0AE}" type="pres">
      <dgm:prSet presAssocID="{CAFE8FF6-9373-471C-A284-0C300700098B}" presName="tx2" presStyleLbl="revTx" presStyleIdx="6" presStyleCnt="7"/>
      <dgm:spPr/>
    </dgm:pt>
    <dgm:pt modelId="{41DE8AF8-7D7A-439D-899E-AC03D02FDBF3}" type="pres">
      <dgm:prSet presAssocID="{CAFE8FF6-9373-471C-A284-0C300700098B}" presName="vert2" presStyleCnt="0"/>
      <dgm:spPr/>
    </dgm:pt>
    <dgm:pt modelId="{8DC6B124-B5A0-4B95-970D-FDB33BCFC68F}" type="pres">
      <dgm:prSet presAssocID="{CAFE8FF6-9373-471C-A284-0C300700098B}" presName="thinLine2b" presStyleLbl="callout" presStyleIdx="5" presStyleCnt="6"/>
      <dgm:spPr/>
    </dgm:pt>
    <dgm:pt modelId="{0BAF0E25-9A0B-4CEF-9D6A-ED901F932D80}" type="pres">
      <dgm:prSet presAssocID="{CAFE8FF6-9373-471C-A284-0C300700098B}" presName="vertSpace2b" presStyleCnt="0"/>
      <dgm:spPr/>
    </dgm:pt>
  </dgm:ptLst>
  <dgm:cxnLst>
    <dgm:cxn modelId="{7E68350E-D919-41BC-B39C-DCBF5F6447E7}" type="presOf" srcId="{5A1657C1-0E36-47F8-BD58-A68CF27C4DD7}" destId="{A7E1C331-0150-4610-84C4-1D6577710FA0}" srcOrd="0" destOrd="0" presId="urn:microsoft.com/office/officeart/2008/layout/LinedList"/>
    <dgm:cxn modelId="{0B90D713-57AA-42E7-8081-B9B24A16B145}" srcId="{5A1657C1-0E36-47F8-BD58-A68CF27C4DD7}" destId="{E7488117-8E2F-4BBE-83DE-83A2BCC1BF23}" srcOrd="1" destOrd="0" parTransId="{49B67918-F99D-4AFC-82B5-19AAD8F5815A}" sibTransId="{0C92E0E6-150E-42DF-90B4-DEA793ED9333}"/>
    <dgm:cxn modelId="{D628B730-1992-4EA6-A144-E82D9E3C98E1}" type="presOf" srcId="{09A8614D-5587-4C67-9F18-37099A45CDF1}" destId="{B3B08B70-831F-4960-A912-A0AE92AFECE2}" srcOrd="0" destOrd="0" presId="urn:microsoft.com/office/officeart/2008/layout/LinedList"/>
    <dgm:cxn modelId="{7D5F0933-DABB-41FA-8DE3-BA8AC92A2DB0}" type="presOf" srcId="{C1382C83-1012-4253-8484-61F0F568C2F8}" destId="{AEADDD50-DA31-42DF-BAD9-3BFDC0FC34FB}" srcOrd="0" destOrd="0" presId="urn:microsoft.com/office/officeart/2008/layout/LinedList"/>
    <dgm:cxn modelId="{AF06463F-ABF7-4B60-923A-C7B866EFCAB8}" srcId="{5A1657C1-0E36-47F8-BD58-A68CF27C4DD7}" destId="{F3D16F6A-7937-4FDB-B144-EE5BE7C1005D}" srcOrd="4" destOrd="0" parTransId="{5641336B-9314-4BA3-BBB7-A1BBCF53A6C0}" sibTransId="{5787DDDF-6F56-4F18-8B17-0F207A3EFAF1}"/>
    <dgm:cxn modelId="{7D6F8A4A-A001-4FF5-B566-D5C7994303F2}" type="presOf" srcId="{CD327977-3CE8-4E09-A4B0-742B099CB1C1}" destId="{DB141790-9AE1-4614-9473-F2968D20942B}" srcOrd="0" destOrd="0" presId="urn:microsoft.com/office/officeart/2008/layout/LinedList"/>
    <dgm:cxn modelId="{C4ED8F6A-BFEA-40D0-AD5C-ED843DA5D66B}" srcId="{5A1657C1-0E36-47F8-BD58-A68CF27C4DD7}" destId="{09A8614D-5587-4C67-9F18-37099A45CDF1}" srcOrd="0" destOrd="0" parTransId="{DED63E02-0A03-4DD9-B682-103546D675C5}" sibTransId="{1C59A982-2458-4BFC-A640-7A38729533F8}"/>
    <dgm:cxn modelId="{ABA00252-BBB9-405E-8A36-795B1CD6F051}" type="presOf" srcId="{E7488117-8E2F-4BBE-83DE-83A2BCC1BF23}" destId="{7E7DE82C-7F74-4131-A985-3DFFD1D3A44D}" srcOrd="0" destOrd="0" presId="urn:microsoft.com/office/officeart/2008/layout/LinedList"/>
    <dgm:cxn modelId="{C206CF55-4FA4-4747-8F09-80BD82C2CB72}" srcId="{5A1657C1-0E36-47F8-BD58-A68CF27C4DD7}" destId="{E124B1BC-4CD6-455C-B074-1C5E29D34D90}" srcOrd="2" destOrd="0" parTransId="{80E11A27-FD27-4040-84A8-7095497FD80E}" sibTransId="{CA08C708-A9A8-4A32-B58E-E4DB0ECCB422}"/>
    <dgm:cxn modelId="{2B4F3857-8A1D-4561-9991-29EE6B7235D0}" srcId="{C1382C83-1012-4253-8484-61F0F568C2F8}" destId="{5A1657C1-0E36-47F8-BD58-A68CF27C4DD7}" srcOrd="0" destOrd="0" parTransId="{34664856-1643-4C17-A63B-033010AA004F}" sibTransId="{18B72F36-32F5-4F43-BDA8-3EA602C2FFFC}"/>
    <dgm:cxn modelId="{3DDE8B57-4F1D-4C62-9ACF-2B401E9FB771}" srcId="{5A1657C1-0E36-47F8-BD58-A68CF27C4DD7}" destId="{CD327977-3CE8-4E09-A4B0-742B099CB1C1}" srcOrd="3" destOrd="0" parTransId="{1F5A8FB2-35A3-4833-A21A-C811AF9B0A90}" sibTransId="{B9C4CE72-56AA-4758-8360-40AA4E96606D}"/>
    <dgm:cxn modelId="{5D4AA288-C887-48A7-BA64-20A8ADB4D19A}" type="presOf" srcId="{E124B1BC-4CD6-455C-B074-1C5E29D34D90}" destId="{09BC8103-DFCE-4547-92EB-D442C516C83A}" srcOrd="0" destOrd="0" presId="urn:microsoft.com/office/officeart/2008/layout/LinedList"/>
    <dgm:cxn modelId="{24BB498B-760B-49E7-B58F-5402A4DBA26B}" srcId="{5A1657C1-0E36-47F8-BD58-A68CF27C4DD7}" destId="{CAFE8FF6-9373-471C-A284-0C300700098B}" srcOrd="5" destOrd="0" parTransId="{95901AD0-FC78-404E-89E2-EE0B39A2E275}" sibTransId="{DFDD7F2B-71D7-4A9F-8A84-5D725751976A}"/>
    <dgm:cxn modelId="{DE02989E-079C-4A71-B071-29CC4E6AFFD4}" type="presOf" srcId="{F3D16F6A-7937-4FDB-B144-EE5BE7C1005D}" destId="{A1A3713E-6D31-4328-8D20-2068105679A2}" srcOrd="0" destOrd="0" presId="urn:microsoft.com/office/officeart/2008/layout/LinedList"/>
    <dgm:cxn modelId="{8D1907C1-C59F-43A4-A8D7-E753BE61C2DB}" type="presOf" srcId="{CAFE8FF6-9373-471C-A284-0C300700098B}" destId="{E6D48BEE-4499-4E04-8780-4D052E2CC0AE}" srcOrd="0" destOrd="0" presId="urn:microsoft.com/office/officeart/2008/layout/LinedList"/>
    <dgm:cxn modelId="{9A08C16F-E795-4559-92C5-F439823EF8ED}" type="presParOf" srcId="{AEADDD50-DA31-42DF-BAD9-3BFDC0FC34FB}" destId="{C6D65C68-E025-41BE-8CEF-57B2C6FB24B2}" srcOrd="0" destOrd="0" presId="urn:microsoft.com/office/officeart/2008/layout/LinedList"/>
    <dgm:cxn modelId="{E28A6439-D468-43BC-99CD-A5124DB4EE9C}" type="presParOf" srcId="{AEADDD50-DA31-42DF-BAD9-3BFDC0FC34FB}" destId="{A9D240AB-FAC3-4659-B388-C18CA4DFBB34}" srcOrd="1" destOrd="0" presId="urn:microsoft.com/office/officeart/2008/layout/LinedList"/>
    <dgm:cxn modelId="{18ADEBB3-3BD1-46D0-A209-2551E07F5B92}" type="presParOf" srcId="{A9D240AB-FAC3-4659-B388-C18CA4DFBB34}" destId="{A7E1C331-0150-4610-84C4-1D6577710FA0}" srcOrd="0" destOrd="0" presId="urn:microsoft.com/office/officeart/2008/layout/LinedList"/>
    <dgm:cxn modelId="{7A5BED0C-F7A3-49F3-8F7E-2F80C3A6902F}" type="presParOf" srcId="{A9D240AB-FAC3-4659-B388-C18CA4DFBB34}" destId="{7136B4A4-B4FA-4D3F-8A03-D0F7B4A36985}" srcOrd="1" destOrd="0" presId="urn:microsoft.com/office/officeart/2008/layout/LinedList"/>
    <dgm:cxn modelId="{281D442A-5610-42E8-B04C-C82F921483CD}" type="presParOf" srcId="{7136B4A4-B4FA-4D3F-8A03-D0F7B4A36985}" destId="{4762096A-9415-44C5-B9E8-41608CC82C06}" srcOrd="0" destOrd="0" presId="urn:microsoft.com/office/officeart/2008/layout/LinedList"/>
    <dgm:cxn modelId="{B711C103-10FE-434A-9CA3-D8D3F45FA574}" type="presParOf" srcId="{7136B4A4-B4FA-4D3F-8A03-D0F7B4A36985}" destId="{B547785E-297F-4489-A2F5-0D9EC262923B}" srcOrd="1" destOrd="0" presId="urn:microsoft.com/office/officeart/2008/layout/LinedList"/>
    <dgm:cxn modelId="{DFD94C46-62E9-499B-A012-67B1FEF9C797}" type="presParOf" srcId="{B547785E-297F-4489-A2F5-0D9EC262923B}" destId="{C723724F-6F0E-4DB2-A233-A665BF9C93C0}" srcOrd="0" destOrd="0" presId="urn:microsoft.com/office/officeart/2008/layout/LinedList"/>
    <dgm:cxn modelId="{881691E9-93A5-4DAB-BCB5-6FD2B34831F3}" type="presParOf" srcId="{B547785E-297F-4489-A2F5-0D9EC262923B}" destId="{B3B08B70-831F-4960-A912-A0AE92AFECE2}" srcOrd="1" destOrd="0" presId="urn:microsoft.com/office/officeart/2008/layout/LinedList"/>
    <dgm:cxn modelId="{4C9FD341-B52E-468B-A3AE-9E7F2B4EFD3A}" type="presParOf" srcId="{B547785E-297F-4489-A2F5-0D9EC262923B}" destId="{5D1EB97C-772F-4BF4-90EE-2053384F8B0A}" srcOrd="2" destOrd="0" presId="urn:microsoft.com/office/officeart/2008/layout/LinedList"/>
    <dgm:cxn modelId="{8AA01CD2-373A-4306-B4AE-BFC8F0839789}" type="presParOf" srcId="{7136B4A4-B4FA-4D3F-8A03-D0F7B4A36985}" destId="{E8ADEDD0-C7C1-469E-BE37-362B4673DDAF}" srcOrd="2" destOrd="0" presId="urn:microsoft.com/office/officeart/2008/layout/LinedList"/>
    <dgm:cxn modelId="{287F8BBE-2342-4F13-AA64-DF1733C702F3}" type="presParOf" srcId="{7136B4A4-B4FA-4D3F-8A03-D0F7B4A36985}" destId="{9EC08C05-8154-4190-9F09-CD51A2C7B151}" srcOrd="3" destOrd="0" presId="urn:microsoft.com/office/officeart/2008/layout/LinedList"/>
    <dgm:cxn modelId="{3D82E763-B451-45F4-8AEA-B61DE34BD950}" type="presParOf" srcId="{7136B4A4-B4FA-4D3F-8A03-D0F7B4A36985}" destId="{B757269D-D994-4A3C-9B5B-B54335BF26EA}" srcOrd="4" destOrd="0" presId="urn:microsoft.com/office/officeart/2008/layout/LinedList"/>
    <dgm:cxn modelId="{372C25F5-4EBC-45D1-A09D-8B9B009F38B1}" type="presParOf" srcId="{B757269D-D994-4A3C-9B5B-B54335BF26EA}" destId="{CFE64A9B-2EBE-4108-89FF-C6FE2F50D240}" srcOrd="0" destOrd="0" presId="urn:microsoft.com/office/officeart/2008/layout/LinedList"/>
    <dgm:cxn modelId="{DCC5E196-8992-4334-99F2-CE7C1AC3FC57}" type="presParOf" srcId="{B757269D-D994-4A3C-9B5B-B54335BF26EA}" destId="{7E7DE82C-7F74-4131-A985-3DFFD1D3A44D}" srcOrd="1" destOrd="0" presId="urn:microsoft.com/office/officeart/2008/layout/LinedList"/>
    <dgm:cxn modelId="{B90A6750-6388-45D9-BDDA-8E046DBC46EE}" type="presParOf" srcId="{B757269D-D994-4A3C-9B5B-B54335BF26EA}" destId="{E50F1BB2-4CEA-46B5-A7B9-618D6F5141C9}" srcOrd="2" destOrd="0" presId="urn:microsoft.com/office/officeart/2008/layout/LinedList"/>
    <dgm:cxn modelId="{E860F28C-FAD2-4914-B3BD-13DD9A5C7317}" type="presParOf" srcId="{7136B4A4-B4FA-4D3F-8A03-D0F7B4A36985}" destId="{72184AEE-0E40-425D-B692-FFD56C43B514}" srcOrd="5" destOrd="0" presId="urn:microsoft.com/office/officeart/2008/layout/LinedList"/>
    <dgm:cxn modelId="{AB13693D-F48C-4FC0-BF6B-C291C9E5BC86}" type="presParOf" srcId="{7136B4A4-B4FA-4D3F-8A03-D0F7B4A36985}" destId="{8EF38ABE-0630-4F28-B071-BCA7C1328D37}" srcOrd="6" destOrd="0" presId="urn:microsoft.com/office/officeart/2008/layout/LinedList"/>
    <dgm:cxn modelId="{AE45B1F8-B39A-4C87-8234-1612CEDE5F89}" type="presParOf" srcId="{7136B4A4-B4FA-4D3F-8A03-D0F7B4A36985}" destId="{5FBAA91A-F190-40AB-A0FA-3C9644CD253E}" srcOrd="7" destOrd="0" presId="urn:microsoft.com/office/officeart/2008/layout/LinedList"/>
    <dgm:cxn modelId="{E03D57EE-AA42-400D-8294-46047E54BC13}" type="presParOf" srcId="{5FBAA91A-F190-40AB-A0FA-3C9644CD253E}" destId="{F925A9EA-9C77-4C15-AE0C-2F5644CEEE43}" srcOrd="0" destOrd="0" presId="urn:microsoft.com/office/officeart/2008/layout/LinedList"/>
    <dgm:cxn modelId="{251DDEF7-820D-4378-AE01-6AAC7363FA72}" type="presParOf" srcId="{5FBAA91A-F190-40AB-A0FA-3C9644CD253E}" destId="{09BC8103-DFCE-4547-92EB-D442C516C83A}" srcOrd="1" destOrd="0" presId="urn:microsoft.com/office/officeart/2008/layout/LinedList"/>
    <dgm:cxn modelId="{263CA4FD-A68D-4040-9831-5715C6D84E20}" type="presParOf" srcId="{5FBAA91A-F190-40AB-A0FA-3C9644CD253E}" destId="{2545AF34-A8FA-429C-9FB7-A91C3C109672}" srcOrd="2" destOrd="0" presId="urn:microsoft.com/office/officeart/2008/layout/LinedList"/>
    <dgm:cxn modelId="{8FFEE7A7-1C75-48D6-8653-806299E6DD08}" type="presParOf" srcId="{7136B4A4-B4FA-4D3F-8A03-D0F7B4A36985}" destId="{B660F150-4352-42B0-99F3-1643ACC5E063}" srcOrd="8" destOrd="0" presId="urn:microsoft.com/office/officeart/2008/layout/LinedList"/>
    <dgm:cxn modelId="{EC10803C-E067-4572-82DF-A69FBAB0488D}" type="presParOf" srcId="{7136B4A4-B4FA-4D3F-8A03-D0F7B4A36985}" destId="{74743D12-E94A-4CC9-B0DC-B2661751BECA}" srcOrd="9" destOrd="0" presId="urn:microsoft.com/office/officeart/2008/layout/LinedList"/>
    <dgm:cxn modelId="{56364191-BC06-45F5-9CF6-604C07508648}" type="presParOf" srcId="{7136B4A4-B4FA-4D3F-8A03-D0F7B4A36985}" destId="{7B094761-04A5-4B12-A959-5F4AB0E6499F}" srcOrd="10" destOrd="0" presId="urn:microsoft.com/office/officeart/2008/layout/LinedList"/>
    <dgm:cxn modelId="{7BAA5E8D-2466-4973-AB52-7C373CC7915F}" type="presParOf" srcId="{7B094761-04A5-4B12-A959-5F4AB0E6499F}" destId="{BD759658-E7C8-42D2-A354-DB0C91169047}" srcOrd="0" destOrd="0" presId="urn:microsoft.com/office/officeart/2008/layout/LinedList"/>
    <dgm:cxn modelId="{A7775F7C-E4B9-44FE-90C2-E42435C44B91}" type="presParOf" srcId="{7B094761-04A5-4B12-A959-5F4AB0E6499F}" destId="{DB141790-9AE1-4614-9473-F2968D20942B}" srcOrd="1" destOrd="0" presId="urn:microsoft.com/office/officeart/2008/layout/LinedList"/>
    <dgm:cxn modelId="{3D3A0375-1158-49FA-A21F-B98A26539934}" type="presParOf" srcId="{7B094761-04A5-4B12-A959-5F4AB0E6499F}" destId="{011D392D-5D9E-41F1-9BD5-5208E4417D28}" srcOrd="2" destOrd="0" presId="urn:microsoft.com/office/officeart/2008/layout/LinedList"/>
    <dgm:cxn modelId="{870BB93C-CF5B-494E-A7A1-7210C1909A87}" type="presParOf" srcId="{7136B4A4-B4FA-4D3F-8A03-D0F7B4A36985}" destId="{81BA6BF4-B6E2-491B-BB27-2A01AF5BC34D}" srcOrd="11" destOrd="0" presId="urn:microsoft.com/office/officeart/2008/layout/LinedList"/>
    <dgm:cxn modelId="{3260561E-4039-461C-AF9F-FDD9B3D84A48}" type="presParOf" srcId="{7136B4A4-B4FA-4D3F-8A03-D0F7B4A36985}" destId="{663CD1C2-9CC0-4F14-85AE-393AFBEF18AB}" srcOrd="12" destOrd="0" presId="urn:microsoft.com/office/officeart/2008/layout/LinedList"/>
    <dgm:cxn modelId="{31CDCAD4-21D2-4517-955F-36605B4B7AD3}" type="presParOf" srcId="{7136B4A4-B4FA-4D3F-8A03-D0F7B4A36985}" destId="{D8ADAAD7-8D5C-4737-831B-EDAD3527090A}" srcOrd="13" destOrd="0" presId="urn:microsoft.com/office/officeart/2008/layout/LinedList"/>
    <dgm:cxn modelId="{93966504-CDBC-4023-A422-CA17CA909895}" type="presParOf" srcId="{D8ADAAD7-8D5C-4737-831B-EDAD3527090A}" destId="{792A36E0-44AF-410C-B6A1-8BF154C354F6}" srcOrd="0" destOrd="0" presId="urn:microsoft.com/office/officeart/2008/layout/LinedList"/>
    <dgm:cxn modelId="{CE9B511D-81E9-4B67-B7DF-C2B337F9577E}" type="presParOf" srcId="{D8ADAAD7-8D5C-4737-831B-EDAD3527090A}" destId="{A1A3713E-6D31-4328-8D20-2068105679A2}" srcOrd="1" destOrd="0" presId="urn:microsoft.com/office/officeart/2008/layout/LinedList"/>
    <dgm:cxn modelId="{E0AF635B-0539-4C13-8996-D10213D7E1C8}" type="presParOf" srcId="{D8ADAAD7-8D5C-4737-831B-EDAD3527090A}" destId="{25A10DA8-22C0-4039-8F8F-9FE6BA682A31}" srcOrd="2" destOrd="0" presId="urn:microsoft.com/office/officeart/2008/layout/LinedList"/>
    <dgm:cxn modelId="{B320E9A8-E69C-4C68-8D89-78767DA9DDCF}" type="presParOf" srcId="{7136B4A4-B4FA-4D3F-8A03-D0F7B4A36985}" destId="{51D3FA43-8649-48B8-BAA6-4699D26CE147}" srcOrd="14" destOrd="0" presId="urn:microsoft.com/office/officeart/2008/layout/LinedList"/>
    <dgm:cxn modelId="{55811C57-5C10-455D-8844-04E3FBE807FE}" type="presParOf" srcId="{7136B4A4-B4FA-4D3F-8A03-D0F7B4A36985}" destId="{E4920669-9A06-4B17-838D-3E9AF20D183A}" srcOrd="15" destOrd="0" presId="urn:microsoft.com/office/officeart/2008/layout/LinedList"/>
    <dgm:cxn modelId="{D6AB878A-510A-419F-B94C-C35316053054}" type="presParOf" srcId="{7136B4A4-B4FA-4D3F-8A03-D0F7B4A36985}" destId="{11CC443D-9EE5-4A52-80C5-A11AF541BBF8}" srcOrd="16" destOrd="0" presId="urn:microsoft.com/office/officeart/2008/layout/LinedList"/>
    <dgm:cxn modelId="{8DEC6281-C5A8-41E1-B92D-1D051A22C956}" type="presParOf" srcId="{11CC443D-9EE5-4A52-80C5-A11AF541BBF8}" destId="{806EA376-05FD-4772-95B5-385A9B6B38FA}" srcOrd="0" destOrd="0" presId="urn:microsoft.com/office/officeart/2008/layout/LinedList"/>
    <dgm:cxn modelId="{346162BE-5BE3-42E8-BFEB-2D0D07A2BF34}" type="presParOf" srcId="{11CC443D-9EE5-4A52-80C5-A11AF541BBF8}" destId="{E6D48BEE-4499-4E04-8780-4D052E2CC0AE}" srcOrd="1" destOrd="0" presId="urn:microsoft.com/office/officeart/2008/layout/LinedList"/>
    <dgm:cxn modelId="{AB6445B4-DECF-4ADC-96DA-2798E84B336D}" type="presParOf" srcId="{11CC443D-9EE5-4A52-80C5-A11AF541BBF8}" destId="{41DE8AF8-7D7A-439D-899E-AC03D02FDBF3}" srcOrd="2" destOrd="0" presId="urn:microsoft.com/office/officeart/2008/layout/LinedList"/>
    <dgm:cxn modelId="{744867AC-6F06-4226-A633-036B6CC63C70}" type="presParOf" srcId="{7136B4A4-B4FA-4D3F-8A03-D0F7B4A36985}" destId="{8DC6B124-B5A0-4B95-970D-FDB33BCFC68F}" srcOrd="17" destOrd="0" presId="urn:microsoft.com/office/officeart/2008/layout/LinedList"/>
    <dgm:cxn modelId="{876A05E7-BD10-4342-B906-61ED2169653B}" type="presParOf" srcId="{7136B4A4-B4FA-4D3F-8A03-D0F7B4A36985}" destId="{0BAF0E25-9A0B-4CEF-9D6A-ED901F932D80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E2982-3C7C-49D4-999E-0E123B9EB743}" type="doc">
      <dgm:prSet loTypeId="urn:microsoft.com/office/officeart/2008/layout/LinedLis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022ED749-6DCE-4E17-8EF7-52B92937E399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Call 1.1.02 - </a:t>
          </a:r>
          <a:r>
            <a:rPr lang="fr-FR" sz="1400" b="0" i="0" dirty="0">
              <a:latin typeface="Calibri" panose="020F0502020204030204" pitchFamily="34" charset="0"/>
              <a:cs typeface="Calibri" panose="020F0502020204030204" pitchFamily="34" charset="0"/>
            </a:rPr>
            <a:t>Water management solutions </a:t>
          </a:r>
          <a:r>
            <a:rPr lang="fr-FR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implemented</a:t>
          </a:r>
          <a:r>
            <a:rPr lang="fr-FR" sz="1400" b="0" i="0" dirty="0">
              <a:latin typeface="Calibri" panose="020F0502020204030204" pitchFamily="34" charset="0"/>
              <a:cs typeface="Calibri" panose="020F0502020204030204" pitchFamily="34" charset="0"/>
            </a:rPr>
            <a:t> -</a:t>
          </a:r>
          <a:r>
            <a:rPr lang="fr-FR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desalination</a:t>
          </a:r>
          <a:r>
            <a:rPr lang="fr-FR" sz="1400" b="0" i="0" dirty="0">
              <a:latin typeface="Calibri" panose="020F0502020204030204" pitchFamily="34" charset="0"/>
              <a:cs typeface="Calibri" panose="020F0502020204030204" pitchFamily="34" charset="0"/>
            </a:rPr>
            <a:t> plants</a:t>
          </a:r>
          <a:endParaRPr lang="el-G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553364-9C19-4AB3-8B0B-717C4A31E0C6}" type="parTrans" cxnId="{19DA4DD9-322E-4A3F-A34E-143003F517B4}">
      <dgm:prSet/>
      <dgm:spPr/>
      <dgm:t>
        <a:bodyPr/>
        <a:lstStyle/>
        <a:p>
          <a:endParaRPr lang="el-GR"/>
        </a:p>
      </dgm:t>
    </dgm:pt>
    <dgm:pt modelId="{796631DA-4728-48A2-AC43-31D3A7C5F676}" type="sibTrans" cxnId="{19DA4DD9-322E-4A3F-A34E-143003F517B4}">
      <dgm:prSet/>
      <dgm:spPr/>
      <dgm:t>
        <a:bodyPr/>
        <a:lstStyle/>
        <a:p>
          <a:endParaRPr lang="el-GR"/>
        </a:p>
      </dgm:t>
    </dgm:pt>
    <dgm:pt modelId="{633F1A1F-77EA-4B42-94A3-4F298E174703}">
      <dgm:prSet custT="1"/>
      <dgm:spPr/>
      <dgm:t>
        <a:bodyPr/>
        <a:lstStyle/>
        <a:p>
          <a:pPr rtl="0"/>
          <a:r>
            <a:rPr lang="en-US" sz="1400" b="1" i="0" dirty="0">
              <a:latin typeface="Calibri" panose="020F0502020204030204" pitchFamily="34" charset="0"/>
              <a:cs typeface="Calibri" panose="020F0502020204030204" pitchFamily="34" charset="0"/>
            </a:rPr>
            <a:t>4 proposals were selected for funding</a:t>
          </a:r>
          <a:endParaRPr lang="el-GR" sz="1400" b="1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113CDF-5C0D-4943-9F3C-8254A62F5CED}" type="parTrans" cxnId="{225E0E28-32A0-46B3-8DE4-38C3CF4928AD}">
      <dgm:prSet/>
      <dgm:spPr/>
      <dgm:t>
        <a:bodyPr/>
        <a:lstStyle/>
        <a:p>
          <a:endParaRPr lang="el-GR"/>
        </a:p>
      </dgm:t>
    </dgm:pt>
    <dgm:pt modelId="{2A881E5C-C95E-41A3-8B44-3AA7349D6575}" type="sibTrans" cxnId="{225E0E28-32A0-46B3-8DE4-38C3CF4928AD}">
      <dgm:prSet/>
      <dgm:spPr/>
      <dgm:t>
        <a:bodyPr/>
        <a:lstStyle/>
        <a:p>
          <a:endParaRPr lang="el-GR"/>
        </a:p>
      </dgm:t>
    </dgm:pt>
    <dgm:pt modelId="{FC20BF3B-C967-4BE8-A26C-4CAD875D1C7F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 construction of new desalination unit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533AEE-3C57-47EE-928B-C2E65D8BDCDB}" type="parTrans" cxnId="{20F9FBC2-045D-4AC3-AF68-6E8689FC5E4A}">
      <dgm:prSet/>
      <dgm:spPr/>
      <dgm:t>
        <a:bodyPr/>
        <a:lstStyle/>
        <a:p>
          <a:endParaRPr lang="el-GR"/>
        </a:p>
      </dgm:t>
    </dgm:pt>
    <dgm:pt modelId="{474C872D-CF1D-4079-8382-54D614E8A2A9}" type="sibTrans" cxnId="{20F9FBC2-045D-4AC3-AF68-6E8689FC5E4A}">
      <dgm:prSet/>
      <dgm:spPr/>
      <dgm:t>
        <a:bodyPr/>
        <a:lstStyle/>
        <a:p>
          <a:endParaRPr lang="el-GR"/>
        </a:p>
      </dgm:t>
    </dgm:pt>
    <dgm:pt modelId="{142B1BEB-7DB0-402E-9470-986880B8B3B8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3 supplies and installations of new telemetry systems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578EB3-3715-4880-B2FD-D44D087A0FAF}" type="parTrans" cxnId="{3CF4BC75-BC18-4E8B-A61F-336246A0B025}">
      <dgm:prSet/>
      <dgm:spPr/>
      <dgm:t>
        <a:bodyPr/>
        <a:lstStyle/>
        <a:p>
          <a:endParaRPr lang="el-GR"/>
        </a:p>
      </dgm:t>
    </dgm:pt>
    <dgm:pt modelId="{812E5F64-9C7D-46E2-BE3C-4DE2F1AC6BFC}" type="sibTrans" cxnId="{3CF4BC75-BC18-4E8B-A61F-336246A0B025}">
      <dgm:prSet/>
      <dgm:spPr/>
      <dgm:t>
        <a:bodyPr/>
        <a:lstStyle/>
        <a:p>
          <a:endParaRPr lang="el-GR"/>
        </a:p>
      </dgm:t>
    </dgm:pt>
    <dgm:pt modelId="{979DDE59-0C47-4C90-816F-243E736DDC6C}">
      <dgm:prSet custT="1"/>
      <dgm:spPr/>
      <dgm:t>
        <a:bodyPr/>
        <a:lstStyle/>
        <a:p>
          <a:pPr algn="just" rtl="0"/>
          <a:r>
            <a:rPr lang="el-GR" sz="1400" b="0" i="0" dirty="0">
              <a:latin typeface="Calibri" panose="020F0502020204030204" pitchFamily="34" charset="0"/>
              <a:cs typeface="Calibri" panose="020F0502020204030204" pitchFamily="34" charset="0"/>
            </a:rPr>
            <a:t>Τ</a:t>
          </a:r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he Project Contracts will be signed soon after the relevant decision of the selection committee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517DEB-E446-4E01-9966-EFC1F147DAA2}" type="parTrans" cxnId="{F44C1192-BBA8-4AD8-B752-B3CCF9F97BED}">
      <dgm:prSet/>
      <dgm:spPr/>
      <dgm:t>
        <a:bodyPr/>
        <a:lstStyle/>
        <a:p>
          <a:endParaRPr lang="el-GR"/>
        </a:p>
      </dgm:t>
    </dgm:pt>
    <dgm:pt modelId="{0B5E1446-5372-4038-A3DB-82CF8147588A}" type="sibTrans" cxnId="{F44C1192-BBA8-4AD8-B752-B3CCF9F97BED}">
      <dgm:prSet/>
      <dgm:spPr/>
      <dgm:t>
        <a:bodyPr/>
        <a:lstStyle/>
        <a:p>
          <a:endParaRPr lang="el-GR"/>
        </a:p>
      </dgm:t>
    </dgm:pt>
    <dgm:pt modelId="{15871C56-D3C6-4704-BA9B-DC3E3F340D07}" type="pres">
      <dgm:prSet presAssocID="{30EE2982-3C7C-49D4-999E-0E123B9EB743}" presName="vert0" presStyleCnt="0">
        <dgm:presLayoutVars>
          <dgm:dir/>
          <dgm:animOne val="branch"/>
          <dgm:animLvl val="lvl"/>
        </dgm:presLayoutVars>
      </dgm:prSet>
      <dgm:spPr/>
    </dgm:pt>
    <dgm:pt modelId="{E95065D8-AB13-4BCF-A6D0-AF3F528C614D}" type="pres">
      <dgm:prSet presAssocID="{022ED749-6DCE-4E17-8EF7-52B92937E399}" presName="thickLine" presStyleLbl="alignNode1" presStyleIdx="0" presStyleCnt="1"/>
      <dgm:spPr/>
    </dgm:pt>
    <dgm:pt modelId="{CDBFAC61-F32C-4DFD-A494-E665DD8C2D02}" type="pres">
      <dgm:prSet presAssocID="{022ED749-6DCE-4E17-8EF7-52B92937E399}" presName="horz1" presStyleCnt="0"/>
      <dgm:spPr/>
    </dgm:pt>
    <dgm:pt modelId="{CE5E0CF8-DC4F-4BE0-9C15-905B5BF252FD}" type="pres">
      <dgm:prSet presAssocID="{022ED749-6DCE-4E17-8EF7-52B92937E399}" presName="tx1" presStyleLbl="revTx" presStyleIdx="0" presStyleCnt="5"/>
      <dgm:spPr/>
    </dgm:pt>
    <dgm:pt modelId="{6D61F4F5-B3A9-4A5F-BD69-B918C79BFCD4}" type="pres">
      <dgm:prSet presAssocID="{022ED749-6DCE-4E17-8EF7-52B92937E399}" presName="vert1" presStyleCnt="0"/>
      <dgm:spPr/>
    </dgm:pt>
    <dgm:pt modelId="{5D25605C-C974-463D-BD56-2FEFC385A73C}" type="pres">
      <dgm:prSet presAssocID="{633F1A1F-77EA-4B42-94A3-4F298E174703}" presName="vertSpace2a" presStyleCnt="0"/>
      <dgm:spPr/>
    </dgm:pt>
    <dgm:pt modelId="{F298171D-218D-4F2C-B3DF-E36A42ABF831}" type="pres">
      <dgm:prSet presAssocID="{633F1A1F-77EA-4B42-94A3-4F298E174703}" presName="horz2" presStyleCnt="0"/>
      <dgm:spPr/>
    </dgm:pt>
    <dgm:pt modelId="{43EC15A9-6C5F-485B-9368-722C15638B4C}" type="pres">
      <dgm:prSet presAssocID="{633F1A1F-77EA-4B42-94A3-4F298E174703}" presName="horzSpace2" presStyleCnt="0"/>
      <dgm:spPr/>
    </dgm:pt>
    <dgm:pt modelId="{8E1A3342-4BCA-43F9-8A3D-7832FEC0D4BF}" type="pres">
      <dgm:prSet presAssocID="{633F1A1F-77EA-4B42-94A3-4F298E174703}" presName="tx2" presStyleLbl="revTx" presStyleIdx="1" presStyleCnt="5"/>
      <dgm:spPr/>
    </dgm:pt>
    <dgm:pt modelId="{30CB10BA-3043-48F1-896B-C2D45FD2957C}" type="pres">
      <dgm:prSet presAssocID="{633F1A1F-77EA-4B42-94A3-4F298E174703}" presName="vert2" presStyleCnt="0"/>
      <dgm:spPr/>
    </dgm:pt>
    <dgm:pt modelId="{013B3A35-46B3-41DF-A93F-9BDF11C61AD7}" type="pres">
      <dgm:prSet presAssocID="{633F1A1F-77EA-4B42-94A3-4F298E174703}" presName="thinLine2b" presStyleLbl="callout" presStyleIdx="0" presStyleCnt="4"/>
      <dgm:spPr/>
    </dgm:pt>
    <dgm:pt modelId="{12BE3997-F5A5-44F6-823B-378E4E02E86F}" type="pres">
      <dgm:prSet presAssocID="{633F1A1F-77EA-4B42-94A3-4F298E174703}" presName="vertSpace2b" presStyleCnt="0"/>
      <dgm:spPr/>
    </dgm:pt>
    <dgm:pt modelId="{D320BA8C-9795-4F87-8227-BC80EF73AC19}" type="pres">
      <dgm:prSet presAssocID="{FC20BF3B-C967-4BE8-A26C-4CAD875D1C7F}" presName="horz2" presStyleCnt="0"/>
      <dgm:spPr/>
    </dgm:pt>
    <dgm:pt modelId="{82B669B0-FCD8-460A-9565-41E802240F85}" type="pres">
      <dgm:prSet presAssocID="{FC20BF3B-C967-4BE8-A26C-4CAD875D1C7F}" presName="horzSpace2" presStyleCnt="0"/>
      <dgm:spPr/>
    </dgm:pt>
    <dgm:pt modelId="{6D0C424D-D743-4ADC-9FBC-32747D3839F0}" type="pres">
      <dgm:prSet presAssocID="{FC20BF3B-C967-4BE8-A26C-4CAD875D1C7F}" presName="tx2" presStyleLbl="revTx" presStyleIdx="2" presStyleCnt="5"/>
      <dgm:spPr/>
    </dgm:pt>
    <dgm:pt modelId="{779F71F0-2836-4D6D-A63B-C25F92955D56}" type="pres">
      <dgm:prSet presAssocID="{FC20BF3B-C967-4BE8-A26C-4CAD875D1C7F}" presName="vert2" presStyleCnt="0"/>
      <dgm:spPr/>
    </dgm:pt>
    <dgm:pt modelId="{C5BFAE1B-994A-4E2D-BF83-173696427F53}" type="pres">
      <dgm:prSet presAssocID="{FC20BF3B-C967-4BE8-A26C-4CAD875D1C7F}" presName="thinLine2b" presStyleLbl="callout" presStyleIdx="1" presStyleCnt="4"/>
      <dgm:spPr/>
    </dgm:pt>
    <dgm:pt modelId="{D1E58DF2-FBC3-4CC7-82CD-EA300007605B}" type="pres">
      <dgm:prSet presAssocID="{FC20BF3B-C967-4BE8-A26C-4CAD875D1C7F}" presName="vertSpace2b" presStyleCnt="0"/>
      <dgm:spPr/>
    </dgm:pt>
    <dgm:pt modelId="{503BE08D-6A4C-4A38-B38B-1554F1A42E12}" type="pres">
      <dgm:prSet presAssocID="{142B1BEB-7DB0-402E-9470-986880B8B3B8}" presName="horz2" presStyleCnt="0"/>
      <dgm:spPr/>
    </dgm:pt>
    <dgm:pt modelId="{BDA2ACA7-7F67-40E1-A08C-773380F946A6}" type="pres">
      <dgm:prSet presAssocID="{142B1BEB-7DB0-402E-9470-986880B8B3B8}" presName="horzSpace2" presStyleCnt="0"/>
      <dgm:spPr/>
    </dgm:pt>
    <dgm:pt modelId="{70CF4B6B-AD3D-42FE-A400-3A714E54D79B}" type="pres">
      <dgm:prSet presAssocID="{142B1BEB-7DB0-402E-9470-986880B8B3B8}" presName="tx2" presStyleLbl="revTx" presStyleIdx="3" presStyleCnt="5"/>
      <dgm:spPr/>
    </dgm:pt>
    <dgm:pt modelId="{2B6D2463-D3F6-4FC7-A317-D39EB8DE3D86}" type="pres">
      <dgm:prSet presAssocID="{142B1BEB-7DB0-402E-9470-986880B8B3B8}" presName="vert2" presStyleCnt="0"/>
      <dgm:spPr/>
    </dgm:pt>
    <dgm:pt modelId="{27EF8ADE-CAAC-47F3-B5B3-C0D46EFC5C24}" type="pres">
      <dgm:prSet presAssocID="{142B1BEB-7DB0-402E-9470-986880B8B3B8}" presName="thinLine2b" presStyleLbl="callout" presStyleIdx="2" presStyleCnt="4"/>
      <dgm:spPr/>
    </dgm:pt>
    <dgm:pt modelId="{03DFA238-B381-47CB-8FD8-FD0A97FEDA86}" type="pres">
      <dgm:prSet presAssocID="{142B1BEB-7DB0-402E-9470-986880B8B3B8}" presName="vertSpace2b" presStyleCnt="0"/>
      <dgm:spPr/>
    </dgm:pt>
    <dgm:pt modelId="{1F8A740F-3201-4A36-8581-37B65943D900}" type="pres">
      <dgm:prSet presAssocID="{979DDE59-0C47-4C90-816F-243E736DDC6C}" presName="horz2" presStyleCnt="0"/>
      <dgm:spPr/>
    </dgm:pt>
    <dgm:pt modelId="{605ECFB0-6BB6-4255-BE7A-DECDF9AA9B6F}" type="pres">
      <dgm:prSet presAssocID="{979DDE59-0C47-4C90-816F-243E736DDC6C}" presName="horzSpace2" presStyleCnt="0"/>
      <dgm:spPr/>
    </dgm:pt>
    <dgm:pt modelId="{9DD2416D-C563-4A1F-8D45-27E66F4701C3}" type="pres">
      <dgm:prSet presAssocID="{979DDE59-0C47-4C90-816F-243E736DDC6C}" presName="tx2" presStyleLbl="revTx" presStyleIdx="4" presStyleCnt="5"/>
      <dgm:spPr/>
    </dgm:pt>
    <dgm:pt modelId="{7E037606-1324-4470-A848-FF6E38C1710A}" type="pres">
      <dgm:prSet presAssocID="{979DDE59-0C47-4C90-816F-243E736DDC6C}" presName="vert2" presStyleCnt="0"/>
      <dgm:spPr/>
    </dgm:pt>
    <dgm:pt modelId="{859F808D-0909-47C1-AA42-5577874BB781}" type="pres">
      <dgm:prSet presAssocID="{979DDE59-0C47-4C90-816F-243E736DDC6C}" presName="thinLine2b" presStyleLbl="callout" presStyleIdx="3" presStyleCnt="4"/>
      <dgm:spPr/>
    </dgm:pt>
    <dgm:pt modelId="{0706C62C-DEAA-418B-AB8E-0E3E0075F48D}" type="pres">
      <dgm:prSet presAssocID="{979DDE59-0C47-4C90-816F-243E736DDC6C}" presName="vertSpace2b" presStyleCnt="0"/>
      <dgm:spPr/>
    </dgm:pt>
  </dgm:ptLst>
  <dgm:cxnLst>
    <dgm:cxn modelId="{225E0E28-32A0-46B3-8DE4-38C3CF4928AD}" srcId="{022ED749-6DCE-4E17-8EF7-52B92937E399}" destId="{633F1A1F-77EA-4B42-94A3-4F298E174703}" srcOrd="0" destOrd="0" parTransId="{4E113CDF-5C0D-4943-9F3C-8254A62F5CED}" sibTransId="{2A881E5C-C95E-41A3-8B44-3AA7349D6575}"/>
    <dgm:cxn modelId="{642C7928-FC57-4F76-85D8-7BEF638B63A7}" type="presOf" srcId="{979DDE59-0C47-4C90-816F-243E736DDC6C}" destId="{9DD2416D-C563-4A1F-8D45-27E66F4701C3}" srcOrd="0" destOrd="0" presId="urn:microsoft.com/office/officeart/2008/layout/LinedList"/>
    <dgm:cxn modelId="{73E6906A-A854-4D8F-A42E-05F188E7A684}" type="presOf" srcId="{022ED749-6DCE-4E17-8EF7-52B92937E399}" destId="{CE5E0CF8-DC4F-4BE0-9C15-905B5BF252FD}" srcOrd="0" destOrd="0" presId="urn:microsoft.com/office/officeart/2008/layout/LinedList"/>
    <dgm:cxn modelId="{0345A550-E477-431E-8CF2-569A99E5A40C}" type="presOf" srcId="{633F1A1F-77EA-4B42-94A3-4F298E174703}" destId="{8E1A3342-4BCA-43F9-8A3D-7832FEC0D4BF}" srcOrd="0" destOrd="0" presId="urn:microsoft.com/office/officeart/2008/layout/LinedList"/>
    <dgm:cxn modelId="{3CF4BC75-BC18-4E8B-A61F-336246A0B025}" srcId="{022ED749-6DCE-4E17-8EF7-52B92937E399}" destId="{142B1BEB-7DB0-402E-9470-986880B8B3B8}" srcOrd="2" destOrd="0" parTransId="{AB578EB3-3715-4880-B2FD-D44D087A0FAF}" sibTransId="{812E5F64-9C7D-46E2-BE3C-4DE2F1AC6BFC}"/>
    <dgm:cxn modelId="{68735077-0854-4657-81BE-BD9DB83CADE1}" type="presOf" srcId="{30EE2982-3C7C-49D4-999E-0E123B9EB743}" destId="{15871C56-D3C6-4704-BA9B-DC3E3F340D07}" srcOrd="0" destOrd="0" presId="urn:microsoft.com/office/officeart/2008/layout/LinedList"/>
    <dgm:cxn modelId="{F44C1192-BBA8-4AD8-B752-B3CCF9F97BED}" srcId="{022ED749-6DCE-4E17-8EF7-52B92937E399}" destId="{979DDE59-0C47-4C90-816F-243E736DDC6C}" srcOrd="3" destOrd="0" parTransId="{D5517DEB-E446-4E01-9966-EFC1F147DAA2}" sibTransId="{0B5E1446-5372-4038-A3DB-82CF8147588A}"/>
    <dgm:cxn modelId="{24F770A5-F678-4DC7-8D0F-9EA7C707C7A8}" type="presOf" srcId="{142B1BEB-7DB0-402E-9470-986880B8B3B8}" destId="{70CF4B6B-AD3D-42FE-A400-3A714E54D79B}" srcOrd="0" destOrd="0" presId="urn:microsoft.com/office/officeart/2008/layout/LinedList"/>
    <dgm:cxn modelId="{20F9FBC2-045D-4AC3-AF68-6E8689FC5E4A}" srcId="{022ED749-6DCE-4E17-8EF7-52B92937E399}" destId="{FC20BF3B-C967-4BE8-A26C-4CAD875D1C7F}" srcOrd="1" destOrd="0" parTransId="{25533AEE-3C57-47EE-928B-C2E65D8BDCDB}" sibTransId="{474C872D-CF1D-4079-8382-54D614E8A2A9}"/>
    <dgm:cxn modelId="{19DA4DD9-322E-4A3F-A34E-143003F517B4}" srcId="{30EE2982-3C7C-49D4-999E-0E123B9EB743}" destId="{022ED749-6DCE-4E17-8EF7-52B92937E399}" srcOrd="0" destOrd="0" parTransId="{E4553364-9C19-4AB3-8B0B-717C4A31E0C6}" sibTransId="{796631DA-4728-48A2-AC43-31D3A7C5F676}"/>
    <dgm:cxn modelId="{F964D7E4-260B-4E3D-AF4D-3B90FE3B581A}" type="presOf" srcId="{FC20BF3B-C967-4BE8-A26C-4CAD875D1C7F}" destId="{6D0C424D-D743-4ADC-9FBC-32747D3839F0}" srcOrd="0" destOrd="0" presId="urn:microsoft.com/office/officeart/2008/layout/LinedList"/>
    <dgm:cxn modelId="{D1DD5747-E8B5-479A-9C23-21879838C9FB}" type="presParOf" srcId="{15871C56-D3C6-4704-BA9B-DC3E3F340D07}" destId="{E95065D8-AB13-4BCF-A6D0-AF3F528C614D}" srcOrd="0" destOrd="0" presId="urn:microsoft.com/office/officeart/2008/layout/LinedList"/>
    <dgm:cxn modelId="{922D8BEA-74F6-48BF-926A-E58FE000D472}" type="presParOf" srcId="{15871C56-D3C6-4704-BA9B-DC3E3F340D07}" destId="{CDBFAC61-F32C-4DFD-A494-E665DD8C2D02}" srcOrd="1" destOrd="0" presId="urn:microsoft.com/office/officeart/2008/layout/LinedList"/>
    <dgm:cxn modelId="{622C1473-BAC2-4B91-AA70-978E6E503792}" type="presParOf" srcId="{CDBFAC61-F32C-4DFD-A494-E665DD8C2D02}" destId="{CE5E0CF8-DC4F-4BE0-9C15-905B5BF252FD}" srcOrd="0" destOrd="0" presId="urn:microsoft.com/office/officeart/2008/layout/LinedList"/>
    <dgm:cxn modelId="{A3F4CE44-493C-4C99-9245-D3E5331FF3BC}" type="presParOf" srcId="{CDBFAC61-F32C-4DFD-A494-E665DD8C2D02}" destId="{6D61F4F5-B3A9-4A5F-BD69-B918C79BFCD4}" srcOrd="1" destOrd="0" presId="urn:microsoft.com/office/officeart/2008/layout/LinedList"/>
    <dgm:cxn modelId="{C085BBA6-26CE-4FD5-80C8-E73C5FB07DF5}" type="presParOf" srcId="{6D61F4F5-B3A9-4A5F-BD69-B918C79BFCD4}" destId="{5D25605C-C974-463D-BD56-2FEFC385A73C}" srcOrd="0" destOrd="0" presId="urn:microsoft.com/office/officeart/2008/layout/LinedList"/>
    <dgm:cxn modelId="{8ABAAB9A-3AA8-4438-B526-1ACE29A79633}" type="presParOf" srcId="{6D61F4F5-B3A9-4A5F-BD69-B918C79BFCD4}" destId="{F298171D-218D-4F2C-B3DF-E36A42ABF831}" srcOrd="1" destOrd="0" presId="urn:microsoft.com/office/officeart/2008/layout/LinedList"/>
    <dgm:cxn modelId="{2AF85029-FF81-4FD3-B476-5D9266F9083D}" type="presParOf" srcId="{F298171D-218D-4F2C-B3DF-E36A42ABF831}" destId="{43EC15A9-6C5F-485B-9368-722C15638B4C}" srcOrd="0" destOrd="0" presId="urn:microsoft.com/office/officeart/2008/layout/LinedList"/>
    <dgm:cxn modelId="{0082BE84-501C-4DCA-8E37-A97589FAE12C}" type="presParOf" srcId="{F298171D-218D-4F2C-B3DF-E36A42ABF831}" destId="{8E1A3342-4BCA-43F9-8A3D-7832FEC0D4BF}" srcOrd="1" destOrd="0" presId="urn:microsoft.com/office/officeart/2008/layout/LinedList"/>
    <dgm:cxn modelId="{05B9251F-FCCF-4A95-9067-95E415223DFE}" type="presParOf" srcId="{F298171D-218D-4F2C-B3DF-E36A42ABF831}" destId="{30CB10BA-3043-48F1-896B-C2D45FD2957C}" srcOrd="2" destOrd="0" presId="urn:microsoft.com/office/officeart/2008/layout/LinedList"/>
    <dgm:cxn modelId="{7C0987DA-5793-41CC-87CF-19F341D053D6}" type="presParOf" srcId="{6D61F4F5-B3A9-4A5F-BD69-B918C79BFCD4}" destId="{013B3A35-46B3-41DF-A93F-9BDF11C61AD7}" srcOrd="2" destOrd="0" presId="urn:microsoft.com/office/officeart/2008/layout/LinedList"/>
    <dgm:cxn modelId="{A68DC62D-DB9E-41FC-AE58-B2D0A0665D3A}" type="presParOf" srcId="{6D61F4F5-B3A9-4A5F-BD69-B918C79BFCD4}" destId="{12BE3997-F5A5-44F6-823B-378E4E02E86F}" srcOrd="3" destOrd="0" presId="urn:microsoft.com/office/officeart/2008/layout/LinedList"/>
    <dgm:cxn modelId="{3A53CAD2-8C4E-45BA-894F-59AA45FB8CEB}" type="presParOf" srcId="{6D61F4F5-B3A9-4A5F-BD69-B918C79BFCD4}" destId="{D320BA8C-9795-4F87-8227-BC80EF73AC19}" srcOrd="4" destOrd="0" presId="urn:microsoft.com/office/officeart/2008/layout/LinedList"/>
    <dgm:cxn modelId="{52F68E0F-1D69-4DAE-B86A-1C411F0B1B89}" type="presParOf" srcId="{D320BA8C-9795-4F87-8227-BC80EF73AC19}" destId="{82B669B0-FCD8-460A-9565-41E802240F85}" srcOrd="0" destOrd="0" presId="urn:microsoft.com/office/officeart/2008/layout/LinedList"/>
    <dgm:cxn modelId="{016B6F1A-DAEF-4AB5-8D98-136004BE67CB}" type="presParOf" srcId="{D320BA8C-9795-4F87-8227-BC80EF73AC19}" destId="{6D0C424D-D743-4ADC-9FBC-32747D3839F0}" srcOrd="1" destOrd="0" presId="urn:microsoft.com/office/officeart/2008/layout/LinedList"/>
    <dgm:cxn modelId="{46F25C8F-DE14-4A5F-9D21-08F62450AB9C}" type="presParOf" srcId="{D320BA8C-9795-4F87-8227-BC80EF73AC19}" destId="{779F71F0-2836-4D6D-A63B-C25F92955D56}" srcOrd="2" destOrd="0" presId="urn:microsoft.com/office/officeart/2008/layout/LinedList"/>
    <dgm:cxn modelId="{084647BF-8258-40A8-BF38-1D3B7346E61C}" type="presParOf" srcId="{6D61F4F5-B3A9-4A5F-BD69-B918C79BFCD4}" destId="{C5BFAE1B-994A-4E2D-BF83-173696427F53}" srcOrd="5" destOrd="0" presId="urn:microsoft.com/office/officeart/2008/layout/LinedList"/>
    <dgm:cxn modelId="{DB2B0960-5A16-4B31-845B-94A6AA7A417C}" type="presParOf" srcId="{6D61F4F5-B3A9-4A5F-BD69-B918C79BFCD4}" destId="{D1E58DF2-FBC3-4CC7-82CD-EA300007605B}" srcOrd="6" destOrd="0" presId="urn:microsoft.com/office/officeart/2008/layout/LinedList"/>
    <dgm:cxn modelId="{E3C3E15D-C3CD-495B-9B70-0B815E45FF0D}" type="presParOf" srcId="{6D61F4F5-B3A9-4A5F-BD69-B918C79BFCD4}" destId="{503BE08D-6A4C-4A38-B38B-1554F1A42E12}" srcOrd="7" destOrd="0" presId="urn:microsoft.com/office/officeart/2008/layout/LinedList"/>
    <dgm:cxn modelId="{B51C0922-42C4-4060-8930-DD6D56069087}" type="presParOf" srcId="{503BE08D-6A4C-4A38-B38B-1554F1A42E12}" destId="{BDA2ACA7-7F67-40E1-A08C-773380F946A6}" srcOrd="0" destOrd="0" presId="urn:microsoft.com/office/officeart/2008/layout/LinedList"/>
    <dgm:cxn modelId="{F6291B52-CCEA-4C78-B2E9-EBA12BBAC0CB}" type="presParOf" srcId="{503BE08D-6A4C-4A38-B38B-1554F1A42E12}" destId="{70CF4B6B-AD3D-42FE-A400-3A714E54D79B}" srcOrd="1" destOrd="0" presId="urn:microsoft.com/office/officeart/2008/layout/LinedList"/>
    <dgm:cxn modelId="{F0CE85B7-179E-46A1-B08E-B4DC23D7FD7A}" type="presParOf" srcId="{503BE08D-6A4C-4A38-B38B-1554F1A42E12}" destId="{2B6D2463-D3F6-4FC7-A317-D39EB8DE3D86}" srcOrd="2" destOrd="0" presId="urn:microsoft.com/office/officeart/2008/layout/LinedList"/>
    <dgm:cxn modelId="{F143B96B-E9B9-44A6-AD0F-E3C04DA10EFC}" type="presParOf" srcId="{6D61F4F5-B3A9-4A5F-BD69-B918C79BFCD4}" destId="{27EF8ADE-CAAC-47F3-B5B3-C0D46EFC5C24}" srcOrd="8" destOrd="0" presId="urn:microsoft.com/office/officeart/2008/layout/LinedList"/>
    <dgm:cxn modelId="{8FA617C9-0240-41D9-8AAB-BD4B7B74BE48}" type="presParOf" srcId="{6D61F4F5-B3A9-4A5F-BD69-B918C79BFCD4}" destId="{03DFA238-B381-47CB-8FD8-FD0A97FEDA86}" srcOrd="9" destOrd="0" presId="urn:microsoft.com/office/officeart/2008/layout/LinedList"/>
    <dgm:cxn modelId="{305D5204-FFAB-4F03-8443-3B0C0871236F}" type="presParOf" srcId="{6D61F4F5-B3A9-4A5F-BD69-B918C79BFCD4}" destId="{1F8A740F-3201-4A36-8581-37B65943D900}" srcOrd="10" destOrd="0" presId="urn:microsoft.com/office/officeart/2008/layout/LinedList"/>
    <dgm:cxn modelId="{01FA0D62-4E42-474E-B87C-8284F1EE060C}" type="presParOf" srcId="{1F8A740F-3201-4A36-8581-37B65943D900}" destId="{605ECFB0-6BB6-4255-BE7A-DECDF9AA9B6F}" srcOrd="0" destOrd="0" presId="urn:microsoft.com/office/officeart/2008/layout/LinedList"/>
    <dgm:cxn modelId="{AE2288F8-9905-4EDD-AEE2-CF49AA28337E}" type="presParOf" srcId="{1F8A740F-3201-4A36-8581-37B65943D900}" destId="{9DD2416D-C563-4A1F-8D45-27E66F4701C3}" srcOrd="1" destOrd="0" presId="urn:microsoft.com/office/officeart/2008/layout/LinedList"/>
    <dgm:cxn modelId="{12F146E7-987B-4612-A507-7909224801F8}" type="presParOf" srcId="{1F8A740F-3201-4A36-8581-37B65943D900}" destId="{7E037606-1324-4470-A848-FF6E38C1710A}" srcOrd="2" destOrd="0" presId="urn:microsoft.com/office/officeart/2008/layout/LinedList"/>
    <dgm:cxn modelId="{5BFEB916-FC64-4BCA-B2CB-B6FAF5FC1D20}" type="presParOf" srcId="{6D61F4F5-B3A9-4A5F-BD69-B918C79BFCD4}" destId="{859F808D-0909-47C1-AA42-5577874BB781}" srcOrd="11" destOrd="0" presId="urn:microsoft.com/office/officeart/2008/layout/LinedList"/>
    <dgm:cxn modelId="{E503D9FF-7912-4078-A834-CD9FC036D716}" type="presParOf" srcId="{6D61F4F5-B3A9-4A5F-BD69-B918C79BFCD4}" destId="{0706C62C-DEAA-418B-AB8E-0E3E0075F48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82C83-1012-4253-8484-61F0F568C2F8}" type="doc">
      <dgm:prSet loTypeId="urn:microsoft.com/office/officeart/2008/layout/LinedLis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5A1657C1-0E36-47F8-BD58-A68CF27C4DD7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Call 1.2 - Implementation of research measures of river basin management plans</a:t>
          </a:r>
          <a:endParaRPr lang="el-G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64856-1643-4C17-A63B-033010AA004F}" type="parTrans" cxnId="{2B4F3857-8A1D-4561-9991-29EE6B7235D0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B72F36-32F5-4F43-BDA8-3EA602C2FFFC}" type="sibTrans" cxnId="{2B4F3857-8A1D-4561-9991-29EE6B7235D0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A8614D-5587-4C67-9F18-37099A45CDF1}">
      <dgm:prSet custT="1"/>
      <dgm:spPr/>
      <dgm:t>
        <a:bodyPr/>
        <a:lstStyle/>
        <a:p>
          <a:pPr rtl="0"/>
          <a:r>
            <a:rPr lang="en-US" sz="1400" b="1" i="0" dirty="0">
              <a:latin typeface="Calibri" panose="020F0502020204030204" pitchFamily="34" charset="0"/>
              <a:cs typeface="Calibri" panose="020F0502020204030204" pitchFamily="34" charset="0"/>
            </a:rPr>
            <a:t>3 proposals were selected for funding</a:t>
          </a:r>
          <a:endParaRPr lang="el-GR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D63E02-0A03-4DD9-B682-103546D675C5}" type="parTrans" cxnId="{C4ED8F6A-BFEA-40D0-AD5C-ED843DA5D6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59A982-2458-4BFC-A640-7A38729533F8}" type="sibTrans" cxnId="{C4ED8F6A-BFEA-40D0-AD5C-ED843DA5D6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488117-8E2F-4BBE-83DE-83A2BCC1BF23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All projects are research projects and implement research measures of river basin management plans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67918-F99D-4AFC-82B5-19AAD8F5815A}" type="parTrans" cxnId="{0B90D713-57AA-42E7-8081-B9B24A16B14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92E0E6-150E-42DF-90B4-DEA793ED9333}" type="sibTrans" cxnId="{0B90D713-57AA-42E7-8081-B9B24A16B14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327977-3CE8-4E09-A4B0-742B099CB1C1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 project is implemented with partner from Donor States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5A8FB2-35A3-4833-A21A-C811AF9B0A90}" type="parTrans" cxnId="{3DDE8B57-4F1D-4C62-9ACF-2B401E9FB771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C4CE72-56AA-4758-8360-40AA4E96606D}" type="sibTrans" cxnId="{3DDE8B57-4F1D-4C62-9ACF-2B401E9FB771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FE8FF6-9373-471C-A284-0C300700098B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The Project Contracts were signed and these projects are under implementation 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01AD0-FC78-404E-89E2-EE0B39A2E275}" type="parTrans" cxnId="{24BB498B-760B-49E7-B58F-5402A4DBA2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DD7F2B-71D7-4A9F-8A84-5D725751976A}" type="sibTrans" cxnId="{24BB498B-760B-49E7-B58F-5402A4DBA2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ADDD50-DA31-42DF-BAD9-3BFDC0FC34FB}" type="pres">
      <dgm:prSet presAssocID="{C1382C83-1012-4253-8484-61F0F568C2F8}" presName="vert0" presStyleCnt="0">
        <dgm:presLayoutVars>
          <dgm:dir/>
          <dgm:animOne val="branch"/>
          <dgm:animLvl val="lvl"/>
        </dgm:presLayoutVars>
      </dgm:prSet>
      <dgm:spPr/>
    </dgm:pt>
    <dgm:pt modelId="{C6D65C68-E025-41BE-8CEF-57B2C6FB24B2}" type="pres">
      <dgm:prSet presAssocID="{5A1657C1-0E36-47F8-BD58-A68CF27C4DD7}" presName="thickLine" presStyleLbl="alignNode1" presStyleIdx="0" presStyleCnt="1"/>
      <dgm:spPr/>
    </dgm:pt>
    <dgm:pt modelId="{A9D240AB-FAC3-4659-B388-C18CA4DFBB34}" type="pres">
      <dgm:prSet presAssocID="{5A1657C1-0E36-47F8-BD58-A68CF27C4DD7}" presName="horz1" presStyleCnt="0"/>
      <dgm:spPr/>
    </dgm:pt>
    <dgm:pt modelId="{A7E1C331-0150-4610-84C4-1D6577710FA0}" type="pres">
      <dgm:prSet presAssocID="{5A1657C1-0E36-47F8-BD58-A68CF27C4DD7}" presName="tx1" presStyleLbl="revTx" presStyleIdx="0" presStyleCnt="5"/>
      <dgm:spPr/>
    </dgm:pt>
    <dgm:pt modelId="{7136B4A4-B4FA-4D3F-8A03-D0F7B4A36985}" type="pres">
      <dgm:prSet presAssocID="{5A1657C1-0E36-47F8-BD58-A68CF27C4DD7}" presName="vert1" presStyleCnt="0"/>
      <dgm:spPr/>
    </dgm:pt>
    <dgm:pt modelId="{4762096A-9415-44C5-B9E8-41608CC82C06}" type="pres">
      <dgm:prSet presAssocID="{09A8614D-5587-4C67-9F18-37099A45CDF1}" presName="vertSpace2a" presStyleCnt="0"/>
      <dgm:spPr/>
    </dgm:pt>
    <dgm:pt modelId="{B547785E-297F-4489-A2F5-0D9EC262923B}" type="pres">
      <dgm:prSet presAssocID="{09A8614D-5587-4C67-9F18-37099A45CDF1}" presName="horz2" presStyleCnt="0"/>
      <dgm:spPr/>
    </dgm:pt>
    <dgm:pt modelId="{C723724F-6F0E-4DB2-A233-A665BF9C93C0}" type="pres">
      <dgm:prSet presAssocID="{09A8614D-5587-4C67-9F18-37099A45CDF1}" presName="horzSpace2" presStyleCnt="0"/>
      <dgm:spPr/>
    </dgm:pt>
    <dgm:pt modelId="{B3B08B70-831F-4960-A912-A0AE92AFECE2}" type="pres">
      <dgm:prSet presAssocID="{09A8614D-5587-4C67-9F18-37099A45CDF1}" presName="tx2" presStyleLbl="revTx" presStyleIdx="1" presStyleCnt="5"/>
      <dgm:spPr/>
    </dgm:pt>
    <dgm:pt modelId="{5D1EB97C-772F-4BF4-90EE-2053384F8B0A}" type="pres">
      <dgm:prSet presAssocID="{09A8614D-5587-4C67-9F18-37099A45CDF1}" presName="vert2" presStyleCnt="0"/>
      <dgm:spPr/>
    </dgm:pt>
    <dgm:pt modelId="{E8ADEDD0-C7C1-469E-BE37-362B4673DDAF}" type="pres">
      <dgm:prSet presAssocID="{09A8614D-5587-4C67-9F18-37099A45CDF1}" presName="thinLine2b" presStyleLbl="callout" presStyleIdx="0" presStyleCnt="4"/>
      <dgm:spPr/>
    </dgm:pt>
    <dgm:pt modelId="{9EC08C05-8154-4190-9F09-CD51A2C7B151}" type="pres">
      <dgm:prSet presAssocID="{09A8614D-5587-4C67-9F18-37099A45CDF1}" presName="vertSpace2b" presStyleCnt="0"/>
      <dgm:spPr/>
    </dgm:pt>
    <dgm:pt modelId="{B757269D-D994-4A3C-9B5B-B54335BF26EA}" type="pres">
      <dgm:prSet presAssocID="{E7488117-8E2F-4BBE-83DE-83A2BCC1BF23}" presName="horz2" presStyleCnt="0"/>
      <dgm:spPr/>
    </dgm:pt>
    <dgm:pt modelId="{CFE64A9B-2EBE-4108-89FF-C6FE2F50D240}" type="pres">
      <dgm:prSet presAssocID="{E7488117-8E2F-4BBE-83DE-83A2BCC1BF23}" presName="horzSpace2" presStyleCnt="0"/>
      <dgm:spPr/>
    </dgm:pt>
    <dgm:pt modelId="{7E7DE82C-7F74-4131-A985-3DFFD1D3A44D}" type="pres">
      <dgm:prSet presAssocID="{E7488117-8E2F-4BBE-83DE-83A2BCC1BF23}" presName="tx2" presStyleLbl="revTx" presStyleIdx="2" presStyleCnt="5"/>
      <dgm:spPr/>
    </dgm:pt>
    <dgm:pt modelId="{E50F1BB2-4CEA-46B5-A7B9-618D6F5141C9}" type="pres">
      <dgm:prSet presAssocID="{E7488117-8E2F-4BBE-83DE-83A2BCC1BF23}" presName="vert2" presStyleCnt="0"/>
      <dgm:spPr/>
    </dgm:pt>
    <dgm:pt modelId="{72184AEE-0E40-425D-B692-FFD56C43B514}" type="pres">
      <dgm:prSet presAssocID="{E7488117-8E2F-4BBE-83DE-83A2BCC1BF23}" presName="thinLine2b" presStyleLbl="callout" presStyleIdx="1" presStyleCnt="4"/>
      <dgm:spPr/>
    </dgm:pt>
    <dgm:pt modelId="{8EF38ABE-0630-4F28-B071-BCA7C1328D37}" type="pres">
      <dgm:prSet presAssocID="{E7488117-8E2F-4BBE-83DE-83A2BCC1BF23}" presName="vertSpace2b" presStyleCnt="0"/>
      <dgm:spPr/>
    </dgm:pt>
    <dgm:pt modelId="{7B094761-04A5-4B12-A959-5F4AB0E6499F}" type="pres">
      <dgm:prSet presAssocID="{CD327977-3CE8-4E09-A4B0-742B099CB1C1}" presName="horz2" presStyleCnt="0"/>
      <dgm:spPr/>
    </dgm:pt>
    <dgm:pt modelId="{BD759658-E7C8-42D2-A354-DB0C91169047}" type="pres">
      <dgm:prSet presAssocID="{CD327977-3CE8-4E09-A4B0-742B099CB1C1}" presName="horzSpace2" presStyleCnt="0"/>
      <dgm:spPr/>
    </dgm:pt>
    <dgm:pt modelId="{DB141790-9AE1-4614-9473-F2968D20942B}" type="pres">
      <dgm:prSet presAssocID="{CD327977-3CE8-4E09-A4B0-742B099CB1C1}" presName="tx2" presStyleLbl="revTx" presStyleIdx="3" presStyleCnt="5"/>
      <dgm:spPr/>
    </dgm:pt>
    <dgm:pt modelId="{011D392D-5D9E-41F1-9BD5-5208E4417D28}" type="pres">
      <dgm:prSet presAssocID="{CD327977-3CE8-4E09-A4B0-742B099CB1C1}" presName="vert2" presStyleCnt="0"/>
      <dgm:spPr/>
    </dgm:pt>
    <dgm:pt modelId="{81BA6BF4-B6E2-491B-BB27-2A01AF5BC34D}" type="pres">
      <dgm:prSet presAssocID="{CD327977-3CE8-4E09-A4B0-742B099CB1C1}" presName="thinLine2b" presStyleLbl="callout" presStyleIdx="2" presStyleCnt="4"/>
      <dgm:spPr/>
    </dgm:pt>
    <dgm:pt modelId="{663CD1C2-9CC0-4F14-85AE-393AFBEF18AB}" type="pres">
      <dgm:prSet presAssocID="{CD327977-3CE8-4E09-A4B0-742B099CB1C1}" presName="vertSpace2b" presStyleCnt="0"/>
      <dgm:spPr/>
    </dgm:pt>
    <dgm:pt modelId="{11CC443D-9EE5-4A52-80C5-A11AF541BBF8}" type="pres">
      <dgm:prSet presAssocID="{CAFE8FF6-9373-471C-A284-0C300700098B}" presName="horz2" presStyleCnt="0"/>
      <dgm:spPr/>
    </dgm:pt>
    <dgm:pt modelId="{806EA376-05FD-4772-95B5-385A9B6B38FA}" type="pres">
      <dgm:prSet presAssocID="{CAFE8FF6-9373-471C-A284-0C300700098B}" presName="horzSpace2" presStyleCnt="0"/>
      <dgm:spPr/>
    </dgm:pt>
    <dgm:pt modelId="{E6D48BEE-4499-4E04-8780-4D052E2CC0AE}" type="pres">
      <dgm:prSet presAssocID="{CAFE8FF6-9373-471C-A284-0C300700098B}" presName="tx2" presStyleLbl="revTx" presStyleIdx="4" presStyleCnt="5"/>
      <dgm:spPr/>
    </dgm:pt>
    <dgm:pt modelId="{41DE8AF8-7D7A-439D-899E-AC03D02FDBF3}" type="pres">
      <dgm:prSet presAssocID="{CAFE8FF6-9373-471C-A284-0C300700098B}" presName="vert2" presStyleCnt="0"/>
      <dgm:spPr/>
    </dgm:pt>
    <dgm:pt modelId="{8DC6B124-B5A0-4B95-970D-FDB33BCFC68F}" type="pres">
      <dgm:prSet presAssocID="{CAFE8FF6-9373-471C-A284-0C300700098B}" presName="thinLine2b" presStyleLbl="callout" presStyleIdx="3" presStyleCnt="4"/>
      <dgm:spPr/>
    </dgm:pt>
    <dgm:pt modelId="{0BAF0E25-9A0B-4CEF-9D6A-ED901F932D80}" type="pres">
      <dgm:prSet presAssocID="{CAFE8FF6-9373-471C-A284-0C300700098B}" presName="vertSpace2b" presStyleCnt="0"/>
      <dgm:spPr/>
    </dgm:pt>
  </dgm:ptLst>
  <dgm:cxnLst>
    <dgm:cxn modelId="{7E68350E-D919-41BC-B39C-DCBF5F6447E7}" type="presOf" srcId="{5A1657C1-0E36-47F8-BD58-A68CF27C4DD7}" destId="{A7E1C331-0150-4610-84C4-1D6577710FA0}" srcOrd="0" destOrd="0" presId="urn:microsoft.com/office/officeart/2008/layout/LinedList"/>
    <dgm:cxn modelId="{0B90D713-57AA-42E7-8081-B9B24A16B145}" srcId="{5A1657C1-0E36-47F8-BD58-A68CF27C4DD7}" destId="{E7488117-8E2F-4BBE-83DE-83A2BCC1BF23}" srcOrd="1" destOrd="0" parTransId="{49B67918-F99D-4AFC-82B5-19AAD8F5815A}" sibTransId="{0C92E0E6-150E-42DF-90B4-DEA793ED9333}"/>
    <dgm:cxn modelId="{D628B730-1992-4EA6-A144-E82D9E3C98E1}" type="presOf" srcId="{09A8614D-5587-4C67-9F18-37099A45CDF1}" destId="{B3B08B70-831F-4960-A912-A0AE92AFECE2}" srcOrd="0" destOrd="0" presId="urn:microsoft.com/office/officeart/2008/layout/LinedList"/>
    <dgm:cxn modelId="{7D5F0933-DABB-41FA-8DE3-BA8AC92A2DB0}" type="presOf" srcId="{C1382C83-1012-4253-8484-61F0F568C2F8}" destId="{AEADDD50-DA31-42DF-BAD9-3BFDC0FC34FB}" srcOrd="0" destOrd="0" presId="urn:microsoft.com/office/officeart/2008/layout/LinedList"/>
    <dgm:cxn modelId="{7D6F8A4A-A001-4FF5-B566-D5C7994303F2}" type="presOf" srcId="{CD327977-3CE8-4E09-A4B0-742B099CB1C1}" destId="{DB141790-9AE1-4614-9473-F2968D20942B}" srcOrd="0" destOrd="0" presId="urn:microsoft.com/office/officeart/2008/layout/LinedList"/>
    <dgm:cxn modelId="{C4ED8F6A-BFEA-40D0-AD5C-ED843DA5D66B}" srcId="{5A1657C1-0E36-47F8-BD58-A68CF27C4DD7}" destId="{09A8614D-5587-4C67-9F18-37099A45CDF1}" srcOrd="0" destOrd="0" parTransId="{DED63E02-0A03-4DD9-B682-103546D675C5}" sibTransId="{1C59A982-2458-4BFC-A640-7A38729533F8}"/>
    <dgm:cxn modelId="{ABA00252-BBB9-405E-8A36-795B1CD6F051}" type="presOf" srcId="{E7488117-8E2F-4BBE-83DE-83A2BCC1BF23}" destId="{7E7DE82C-7F74-4131-A985-3DFFD1D3A44D}" srcOrd="0" destOrd="0" presId="urn:microsoft.com/office/officeart/2008/layout/LinedList"/>
    <dgm:cxn modelId="{2B4F3857-8A1D-4561-9991-29EE6B7235D0}" srcId="{C1382C83-1012-4253-8484-61F0F568C2F8}" destId="{5A1657C1-0E36-47F8-BD58-A68CF27C4DD7}" srcOrd="0" destOrd="0" parTransId="{34664856-1643-4C17-A63B-033010AA004F}" sibTransId="{18B72F36-32F5-4F43-BDA8-3EA602C2FFFC}"/>
    <dgm:cxn modelId="{3DDE8B57-4F1D-4C62-9ACF-2B401E9FB771}" srcId="{5A1657C1-0E36-47F8-BD58-A68CF27C4DD7}" destId="{CD327977-3CE8-4E09-A4B0-742B099CB1C1}" srcOrd="2" destOrd="0" parTransId="{1F5A8FB2-35A3-4833-A21A-C811AF9B0A90}" sibTransId="{B9C4CE72-56AA-4758-8360-40AA4E96606D}"/>
    <dgm:cxn modelId="{24BB498B-760B-49E7-B58F-5402A4DBA26B}" srcId="{5A1657C1-0E36-47F8-BD58-A68CF27C4DD7}" destId="{CAFE8FF6-9373-471C-A284-0C300700098B}" srcOrd="3" destOrd="0" parTransId="{95901AD0-FC78-404E-89E2-EE0B39A2E275}" sibTransId="{DFDD7F2B-71D7-4A9F-8A84-5D725751976A}"/>
    <dgm:cxn modelId="{8D1907C1-C59F-43A4-A8D7-E753BE61C2DB}" type="presOf" srcId="{CAFE8FF6-9373-471C-A284-0C300700098B}" destId="{E6D48BEE-4499-4E04-8780-4D052E2CC0AE}" srcOrd="0" destOrd="0" presId="urn:microsoft.com/office/officeart/2008/layout/LinedList"/>
    <dgm:cxn modelId="{9A08C16F-E795-4559-92C5-F439823EF8ED}" type="presParOf" srcId="{AEADDD50-DA31-42DF-BAD9-3BFDC0FC34FB}" destId="{C6D65C68-E025-41BE-8CEF-57B2C6FB24B2}" srcOrd="0" destOrd="0" presId="urn:microsoft.com/office/officeart/2008/layout/LinedList"/>
    <dgm:cxn modelId="{E28A6439-D468-43BC-99CD-A5124DB4EE9C}" type="presParOf" srcId="{AEADDD50-DA31-42DF-BAD9-3BFDC0FC34FB}" destId="{A9D240AB-FAC3-4659-B388-C18CA4DFBB34}" srcOrd="1" destOrd="0" presId="urn:microsoft.com/office/officeart/2008/layout/LinedList"/>
    <dgm:cxn modelId="{18ADEBB3-3BD1-46D0-A209-2551E07F5B92}" type="presParOf" srcId="{A9D240AB-FAC3-4659-B388-C18CA4DFBB34}" destId="{A7E1C331-0150-4610-84C4-1D6577710FA0}" srcOrd="0" destOrd="0" presId="urn:microsoft.com/office/officeart/2008/layout/LinedList"/>
    <dgm:cxn modelId="{7A5BED0C-F7A3-49F3-8F7E-2F80C3A6902F}" type="presParOf" srcId="{A9D240AB-FAC3-4659-B388-C18CA4DFBB34}" destId="{7136B4A4-B4FA-4D3F-8A03-D0F7B4A36985}" srcOrd="1" destOrd="0" presId="urn:microsoft.com/office/officeart/2008/layout/LinedList"/>
    <dgm:cxn modelId="{281D442A-5610-42E8-B04C-C82F921483CD}" type="presParOf" srcId="{7136B4A4-B4FA-4D3F-8A03-D0F7B4A36985}" destId="{4762096A-9415-44C5-B9E8-41608CC82C06}" srcOrd="0" destOrd="0" presId="urn:microsoft.com/office/officeart/2008/layout/LinedList"/>
    <dgm:cxn modelId="{B711C103-10FE-434A-9CA3-D8D3F45FA574}" type="presParOf" srcId="{7136B4A4-B4FA-4D3F-8A03-D0F7B4A36985}" destId="{B547785E-297F-4489-A2F5-0D9EC262923B}" srcOrd="1" destOrd="0" presId="urn:microsoft.com/office/officeart/2008/layout/LinedList"/>
    <dgm:cxn modelId="{DFD94C46-62E9-499B-A012-67B1FEF9C797}" type="presParOf" srcId="{B547785E-297F-4489-A2F5-0D9EC262923B}" destId="{C723724F-6F0E-4DB2-A233-A665BF9C93C0}" srcOrd="0" destOrd="0" presId="urn:microsoft.com/office/officeart/2008/layout/LinedList"/>
    <dgm:cxn modelId="{881691E9-93A5-4DAB-BCB5-6FD2B34831F3}" type="presParOf" srcId="{B547785E-297F-4489-A2F5-0D9EC262923B}" destId="{B3B08B70-831F-4960-A912-A0AE92AFECE2}" srcOrd="1" destOrd="0" presId="urn:microsoft.com/office/officeart/2008/layout/LinedList"/>
    <dgm:cxn modelId="{4C9FD341-B52E-468B-A3AE-9E7F2B4EFD3A}" type="presParOf" srcId="{B547785E-297F-4489-A2F5-0D9EC262923B}" destId="{5D1EB97C-772F-4BF4-90EE-2053384F8B0A}" srcOrd="2" destOrd="0" presId="urn:microsoft.com/office/officeart/2008/layout/LinedList"/>
    <dgm:cxn modelId="{8AA01CD2-373A-4306-B4AE-BFC8F0839789}" type="presParOf" srcId="{7136B4A4-B4FA-4D3F-8A03-D0F7B4A36985}" destId="{E8ADEDD0-C7C1-469E-BE37-362B4673DDAF}" srcOrd="2" destOrd="0" presId="urn:microsoft.com/office/officeart/2008/layout/LinedList"/>
    <dgm:cxn modelId="{287F8BBE-2342-4F13-AA64-DF1733C702F3}" type="presParOf" srcId="{7136B4A4-B4FA-4D3F-8A03-D0F7B4A36985}" destId="{9EC08C05-8154-4190-9F09-CD51A2C7B151}" srcOrd="3" destOrd="0" presId="urn:microsoft.com/office/officeart/2008/layout/LinedList"/>
    <dgm:cxn modelId="{3D82E763-B451-45F4-8AEA-B61DE34BD950}" type="presParOf" srcId="{7136B4A4-B4FA-4D3F-8A03-D0F7B4A36985}" destId="{B757269D-D994-4A3C-9B5B-B54335BF26EA}" srcOrd="4" destOrd="0" presId="urn:microsoft.com/office/officeart/2008/layout/LinedList"/>
    <dgm:cxn modelId="{372C25F5-4EBC-45D1-A09D-8B9B009F38B1}" type="presParOf" srcId="{B757269D-D994-4A3C-9B5B-B54335BF26EA}" destId="{CFE64A9B-2EBE-4108-89FF-C6FE2F50D240}" srcOrd="0" destOrd="0" presId="urn:microsoft.com/office/officeart/2008/layout/LinedList"/>
    <dgm:cxn modelId="{DCC5E196-8992-4334-99F2-CE7C1AC3FC57}" type="presParOf" srcId="{B757269D-D994-4A3C-9B5B-B54335BF26EA}" destId="{7E7DE82C-7F74-4131-A985-3DFFD1D3A44D}" srcOrd="1" destOrd="0" presId="urn:microsoft.com/office/officeart/2008/layout/LinedList"/>
    <dgm:cxn modelId="{B90A6750-6388-45D9-BDDA-8E046DBC46EE}" type="presParOf" srcId="{B757269D-D994-4A3C-9B5B-B54335BF26EA}" destId="{E50F1BB2-4CEA-46B5-A7B9-618D6F5141C9}" srcOrd="2" destOrd="0" presId="urn:microsoft.com/office/officeart/2008/layout/LinedList"/>
    <dgm:cxn modelId="{E860F28C-FAD2-4914-B3BD-13DD9A5C7317}" type="presParOf" srcId="{7136B4A4-B4FA-4D3F-8A03-D0F7B4A36985}" destId="{72184AEE-0E40-425D-B692-FFD56C43B514}" srcOrd="5" destOrd="0" presId="urn:microsoft.com/office/officeart/2008/layout/LinedList"/>
    <dgm:cxn modelId="{AB13693D-F48C-4FC0-BF6B-C291C9E5BC86}" type="presParOf" srcId="{7136B4A4-B4FA-4D3F-8A03-D0F7B4A36985}" destId="{8EF38ABE-0630-4F28-B071-BCA7C1328D37}" srcOrd="6" destOrd="0" presId="urn:microsoft.com/office/officeart/2008/layout/LinedList"/>
    <dgm:cxn modelId="{56364191-BC06-45F5-9CF6-604C07508648}" type="presParOf" srcId="{7136B4A4-B4FA-4D3F-8A03-D0F7B4A36985}" destId="{7B094761-04A5-4B12-A959-5F4AB0E6499F}" srcOrd="7" destOrd="0" presId="urn:microsoft.com/office/officeart/2008/layout/LinedList"/>
    <dgm:cxn modelId="{7BAA5E8D-2466-4973-AB52-7C373CC7915F}" type="presParOf" srcId="{7B094761-04A5-4B12-A959-5F4AB0E6499F}" destId="{BD759658-E7C8-42D2-A354-DB0C91169047}" srcOrd="0" destOrd="0" presId="urn:microsoft.com/office/officeart/2008/layout/LinedList"/>
    <dgm:cxn modelId="{A7775F7C-E4B9-44FE-90C2-E42435C44B91}" type="presParOf" srcId="{7B094761-04A5-4B12-A959-5F4AB0E6499F}" destId="{DB141790-9AE1-4614-9473-F2968D20942B}" srcOrd="1" destOrd="0" presId="urn:microsoft.com/office/officeart/2008/layout/LinedList"/>
    <dgm:cxn modelId="{3D3A0375-1158-49FA-A21F-B98A26539934}" type="presParOf" srcId="{7B094761-04A5-4B12-A959-5F4AB0E6499F}" destId="{011D392D-5D9E-41F1-9BD5-5208E4417D28}" srcOrd="2" destOrd="0" presId="urn:microsoft.com/office/officeart/2008/layout/LinedList"/>
    <dgm:cxn modelId="{870BB93C-CF5B-494E-A7A1-7210C1909A87}" type="presParOf" srcId="{7136B4A4-B4FA-4D3F-8A03-D0F7B4A36985}" destId="{81BA6BF4-B6E2-491B-BB27-2A01AF5BC34D}" srcOrd="8" destOrd="0" presId="urn:microsoft.com/office/officeart/2008/layout/LinedList"/>
    <dgm:cxn modelId="{3260561E-4039-461C-AF9F-FDD9B3D84A48}" type="presParOf" srcId="{7136B4A4-B4FA-4D3F-8A03-D0F7B4A36985}" destId="{663CD1C2-9CC0-4F14-85AE-393AFBEF18AB}" srcOrd="9" destOrd="0" presId="urn:microsoft.com/office/officeart/2008/layout/LinedList"/>
    <dgm:cxn modelId="{D6AB878A-510A-419F-B94C-C35316053054}" type="presParOf" srcId="{7136B4A4-B4FA-4D3F-8A03-D0F7B4A36985}" destId="{11CC443D-9EE5-4A52-80C5-A11AF541BBF8}" srcOrd="10" destOrd="0" presId="urn:microsoft.com/office/officeart/2008/layout/LinedList"/>
    <dgm:cxn modelId="{8DEC6281-C5A8-41E1-B92D-1D051A22C956}" type="presParOf" srcId="{11CC443D-9EE5-4A52-80C5-A11AF541BBF8}" destId="{806EA376-05FD-4772-95B5-385A9B6B38FA}" srcOrd="0" destOrd="0" presId="urn:microsoft.com/office/officeart/2008/layout/LinedList"/>
    <dgm:cxn modelId="{346162BE-5BE3-42E8-BFEB-2D0D07A2BF34}" type="presParOf" srcId="{11CC443D-9EE5-4A52-80C5-A11AF541BBF8}" destId="{E6D48BEE-4499-4E04-8780-4D052E2CC0AE}" srcOrd="1" destOrd="0" presId="urn:microsoft.com/office/officeart/2008/layout/LinedList"/>
    <dgm:cxn modelId="{AB6445B4-DECF-4ADC-96DA-2798E84B336D}" type="presParOf" srcId="{11CC443D-9EE5-4A52-80C5-A11AF541BBF8}" destId="{41DE8AF8-7D7A-439D-899E-AC03D02FDBF3}" srcOrd="2" destOrd="0" presId="urn:microsoft.com/office/officeart/2008/layout/LinedList"/>
    <dgm:cxn modelId="{744867AC-6F06-4226-A633-036B6CC63C70}" type="presParOf" srcId="{7136B4A4-B4FA-4D3F-8A03-D0F7B4A36985}" destId="{8DC6B124-B5A0-4B95-970D-FDB33BCFC68F}" srcOrd="11" destOrd="0" presId="urn:microsoft.com/office/officeart/2008/layout/LinedList"/>
    <dgm:cxn modelId="{876A05E7-BD10-4342-B906-61ED2169653B}" type="presParOf" srcId="{7136B4A4-B4FA-4D3F-8A03-D0F7B4A36985}" destId="{0BAF0E25-9A0B-4CEF-9D6A-ED901F932D8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382C83-1012-4253-8484-61F0F568C2F8}" type="doc">
      <dgm:prSet loTypeId="urn:microsoft.com/office/officeart/2008/layout/LinedLis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5A1657C1-0E36-47F8-BD58-A68CF27C4DD7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Call 1.3 - Small Grant Scheme </a:t>
          </a:r>
          <a:endParaRPr lang="el-GR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64856-1643-4C17-A63B-033010AA004F}" type="parTrans" cxnId="{2B4F3857-8A1D-4561-9991-29EE6B7235D0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B72F36-32F5-4F43-BDA8-3EA602C2FFFC}" type="sibTrans" cxnId="{2B4F3857-8A1D-4561-9991-29EE6B7235D0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A8614D-5587-4C67-9F18-37099A45CDF1}">
      <dgm:prSet custT="1"/>
      <dgm:spPr/>
      <dgm:t>
        <a:bodyPr/>
        <a:lstStyle/>
        <a:p>
          <a:pPr rtl="0"/>
          <a:r>
            <a:rPr lang="en-US" sz="1400" b="1" i="0" dirty="0">
              <a:latin typeface="Calibri" panose="020F0502020204030204" pitchFamily="34" charset="0"/>
              <a:cs typeface="Calibri" panose="020F0502020204030204" pitchFamily="34" charset="0"/>
            </a:rPr>
            <a:t>1 proposal is selected for funding</a:t>
          </a:r>
          <a:endParaRPr lang="el-GR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D63E02-0A03-4DD9-B682-103546D675C5}" type="parTrans" cxnId="{C4ED8F6A-BFEA-40D0-AD5C-ED843DA5D6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59A982-2458-4BFC-A640-7A38729533F8}" type="sibTrans" cxnId="{C4ED8F6A-BFEA-40D0-AD5C-ED843DA5D6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488117-8E2F-4BBE-83DE-83A2BCC1BF23}">
      <dgm:prSet custT="1"/>
      <dgm:spPr/>
      <dgm:t>
        <a:bodyPr/>
        <a:lstStyle/>
        <a:p>
          <a:pPr algn="just"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The Hellenic Center for Marine Research (HCMR) will implement an information and awareness campaign on the islands of Santorini, </a:t>
          </a:r>
          <a:r>
            <a:rPr lang="en-US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Ios</a:t>
          </a:r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Leros</a:t>
          </a:r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, Kalymnos, </a:t>
          </a:r>
          <a:r>
            <a:rPr lang="en-US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Pserimos</a:t>
          </a:r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US" sz="1400" b="0" i="0" dirty="0" err="1">
              <a:latin typeface="Calibri" panose="020F0502020204030204" pitchFamily="34" charset="0"/>
              <a:cs typeface="Calibri" panose="020F0502020204030204" pitchFamily="34" charset="0"/>
            </a:rPr>
            <a:t>Telendos</a:t>
          </a:r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 about the increasing of knowledge on the Importance of Good Status of Water Bodies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67918-F99D-4AFC-82B5-19AAD8F5815A}" type="parTrans" cxnId="{0B90D713-57AA-42E7-8081-B9B24A16B14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92E0E6-150E-42DF-90B4-DEA793ED9333}" type="sibTrans" cxnId="{0B90D713-57AA-42E7-8081-B9B24A16B145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327977-3CE8-4E09-A4B0-742B099CB1C1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The project includes bilateral relations actions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5A8FB2-35A3-4833-A21A-C811AF9B0A90}" type="parTrans" cxnId="{3DDE8B57-4F1D-4C62-9ACF-2B401E9FB771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C4CE72-56AA-4758-8360-40AA4E96606D}" type="sibTrans" cxnId="{3DDE8B57-4F1D-4C62-9ACF-2B401E9FB771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FE8FF6-9373-471C-A284-0C300700098B}">
      <dgm:prSet custT="1"/>
      <dgm:spPr/>
      <dgm:t>
        <a:bodyPr/>
        <a:lstStyle/>
        <a:p>
          <a:pPr rtl="0"/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The Project Contract is signed and this project is under implementation </a:t>
          </a:r>
          <a:endParaRPr lang="el-GR" sz="1400" b="0" i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01AD0-FC78-404E-89E2-EE0B39A2E275}" type="parTrans" cxnId="{24BB498B-760B-49E7-B58F-5402A4DBA2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DD7F2B-71D7-4A9F-8A84-5D725751976A}" type="sibTrans" cxnId="{24BB498B-760B-49E7-B58F-5402A4DBA26B}">
      <dgm:prSet/>
      <dgm:spPr/>
      <dgm:t>
        <a:bodyPr/>
        <a:lstStyle/>
        <a:p>
          <a:endParaRPr lang="el-G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ADDD50-DA31-42DF-BAD9-3BFDC0FC34FB}" type="pres">
      <dgm:prSet presAssocID="{C1382C83-1012-4253-8484-61F0F568C2F8}" presName="vert0" presStyleCnt="0">
        <dgm:presLayoutVars>
          <dgm:dir/>
          <dgm:animOne val="branch"/>
          <dgm:animLvl val="lvl"/>
        </dgm:presLayoutVars>
      </dgm:prSet>
      <dgm:spPr/>
    </dgm:pt>
    <dgm:pt modelId="{C6D65C68-E025-41BE-8CEF-57B2C6FB24B2}" type="pres">
      <dgm:prSet presAssocID="{5A1657C1-0E36-47F8-BD58-A68CF27C4DD7}" presName="thickLine" presStyleLbl="alignNode1" presStyleIdx="0" presStyleCnt="1"/>
      <dgm:spPr/>
    </dgm:pt>
    <dgm:pt modelId="{A9D240AB-FAC3-4659-B388-C18CA4DFBB34}" type="pres">
      <dgm:prSet presAssocID="{5A1657C1-0E36-47F8-BD58-A68CF27C4DD7}" presName="horz1" presStyleCnt="0"/>
      <dgm:spPr/>
    </dgm:pt>
    <dgm:pt modelId="{A7E1C331-0150-4610-84C4-1D6577710FA0}" type="pres">
      <dgm:prSet presAssocID="{5A1657C1-0E36-47F8-BD58-A68CF27C4DD7}" presName="tx1" presStyleLbl="revTx" presStyleIdx="0" presStyleCnt="5"/>
      <dgm:spPr/>
    </dgm:pt>
    <dgm:pt modelId="{7136B4A4-B4FA-4D3F-8A03-D0F7B4A36985}" type="pres">
      <dgm:prSet presAssocID="{5A1657C1-0E36-47F8-BD58-A68CF27C4DD7}" presName="vert1" presStyleCnt="0"/>
      <dgm:spPr/>
    </dgm:pt>
    <dgm:pt modelId="{4762096A-9415-44C5-B9E8-41608CC82C06}" type="pres">
      <dgm:prSet presAssocID="{09A8614D-5587-4C67-9F18-37099A45CDF1}" presName="vertSpace2a" presStyleCnt="0"/>
      <dgm:spPr/>
    </dgm:pt>
    <dgm:pt modelId="{B547785E-297F-4489-A2F5-0D9EC262923B}" type="pres">
      <dgm:prSet presAssocID="{09A8614D-5587-4C67-9F18-37099A45CDF1}" presName="horz2" presStyleCnt="0"/>
      <dgm:spPr/>
    </dgm:pt>
    <dgm:pt modelId="{C723724F-6F0E-4DB2-A233-A665BF9C93C0}" type="pres">
      <dgm:prSet presAssocID="{09A8614D-5587-4C67-9F18-37099A45CDF1}" presName="horzSpace2" presStyleCnt="0"/>
      <dgm:spPr/>
    </dgm:pt>
    <dgm:pt modelId="{B3B08B70-831F-4960-A912-A0AE92AFECE2}" type="pres">
      <dgm:prSet presAssocID="{09A8614D-5587-4C67-9F18-37099A45CDF1}" presName="tx2" presStyleLbl="revTx" presStyleIdx="1" presStyleCnt="5"/>
      <dgm:spPr/>
    </dgm:pt>
    <dgm:pt modelId="{5D1EB97C-772F-4BF4-90EE-2053384F8B0A}" type="pres">
      <dgm:prSet presAssocID="{09A8614D-5587-4C67-9F18-37099A45CDF1}" presName="vert2" presStyleCnt="0"/>
      <dgm:spPr/>
    </dgm:pt>
    <dgm:pt modelId="{E8ADEDD0-C7C1-469E-BE37-362B4673DDAF}" type="pres">
      <dgm:prSet presAssocID="{09A8614D-5587-4C67-9F18-37099A45CDF1}" presName="thinLine2b" presStyleLbl="callout" presStyleIdx="0" presStyleCnt="4"/>
      <dgm:spPr/>
    </dgm:pt>
    <dgm:pt modelId="{9EC08C05-8154-4190-9F09-CD51A2C7B151}" type="pres">
      <dgm:prSet presAssocID="{09A8614D-5587-4C67-9F18-37099A45CDF1}" presName="vertSpace2b" presStyleCnt="0"/>
      <dgm:spPr/>
    </dgm:pt>
    <dgm:pt modelId="{B757269D-D994-4A3C-9B5B-B54335BF26EA}" type="pres">
      <dgm:prSet presAssocID="{E7488117-8E2F-4BBE-83DE-83A2BCC1BF23}" presName="horz2" presStyleCnt="0"/>
      <dgm:spPr/>
    </dgm:pt>
    <dgm:pt modelId="{CFE64A9B-2EBE-4108-89FF-C6FE2F50D240}" type="pres">
      <dgm:prSet presAssocID="{E7488117-8E2F-4BBE-83DE-83A2BCC1BF23}" presName="horzSpace2" presStyleCnt="0"/>
      <dgm:spPr/>
    </dgm:pt>
    <dgm:pt modelId="{7E7DE82C-7F74-4131-A985-3DFFD1D3A44D}" type="pres">
      <dgm:prSet presAssocID="{E7488117-8E2F-4BBE-83DE-83A2BCC1BF23}" presName="tx2" presStyleLbl="revTx" presStyleIdx="2" presStyleCnt="5"/>
      <dgm:spPr/>
    </dgm:pt>
    <dgm:pt modelId="{E50F1BB2-4CEA-46B5-A7B9-618D6F5141C9}" type="pres">
      <dgm:prSet presAssocID="{E7488117-8E2F-4BBE-83DE-83A2BCC1BF23}" presName="vert2" presStyleCnt="0"/>
      <dgm:spPr/>
    </dgm:pt>
    <dgm:pt modelId="{72184AEE-0E40-425D-B692-FFD56C43B514}" type="pres">
      <dgm:prSet presAssocID="{E7488117-8E2F-4BBE-83DE-83A2BCC1BF23}" presName="thinLine2b" presStyleLbl="callout" presStyleIdx="1" presStyleCnt="4"/>
      <dgm:spPr/>
    </dgm:pt>
    <dgm:pt modelId="{8EF38ABE-0630-4F28-B071-BCA7C1328D37}" type="pres">
      <dgm:prSet presAssocID="{E7488117-8E2F-4BBE-83DE-83A2BCC1BF23}" presName="vertSpace2b" presStyleCnt="0"/>
      <dgm:spPr/>
    </dgm:pt>
    <dgm:pt modelId="{7B094761-04A5-4B12-A959-5F4AB0E6499F}" type="pres">
      <dgm:prSet presAssocID="{CD327977-3CE8-4E09-A4B0-742B099CB1C1}" presName="horz2" presStyleCnt="0"/>
      <dgm:spPr/>
    </dgm:pt>
    <dgm:pt modelId="{BD759658-E7C8-42D2-A354-DB0C91169047}" type="pres">
      <dgm:prSet presAssocID="{CD327977-3CE8-4E09-A4B0-742B099CB1C1}" presName="horzSpace2" presStyleCnt="0"/>
      <dgm:spPr/>
    </dgm:pt>
    <dgm:pt modelId="{DB141790-9AE1-4614-9473-F2968D20942B}" type="pres">
      <dgm:prSet presAssocID="{CD327977-3CE8-4E09-A4B0-742B099CB1C1}" presName="tx2" presStyleLbl="revTx" presStyleIdx="3" presStyleCnt="5"/>
      <dgm:spPr/>
    </dgm:pt>
    <dgm:pt modelId="{011D392D-5D9E-41F1-9BD5-5208E4417D28}" type="pres">
      <dgm:prSet presAssocID="{CD327977-3CE8-4E09-A4B0-742B099CB1C1}" presName="vert2" presStyleCnt="0"/>
      <dgm:spPr/>
    </dgm:pt>
    <dgm:pt modelId="{81BA6BF4-B6E2-491B-BB27-2A01AF5BC34D}" type="pres">
      <dgm:prSet presAssocID="{CD327977-3CE8-4E09-A4B0-742B099CB1C1}" presName="thinLine2b" presStyleLbl="callout" presStyleIdx="2" presStyleCnt="4"/>
      <dgm:spPr/>
    </dgm:pt>
    <dgm:pt modelId="{663CD1C2-9CC0-4F14-85AE-393AFBEF18AB}" type="pres">
      <dgm:prSet presAssocID="{CD327977-3CE8-4E09-A4B0-742B099CB1C1}" presName="vertSpace2b" presStyleCnt="0"/>
      <dgm:spPr/>
    </dgm:pt>
    <dgm:pt modelId="{11CC443D-9EE5-4A52-80C5-A11AF541BBF8}" type="pres">
      <dgm:prSet presAssocID="{CAFE8FF6-9373-471C-A284-0C300700098B}" presName="horz2" presStyleCnt="0"/>
      <dgm:spPr/>
    </dgm:pt>
    <dgm:pt modelId="{806EA376-05FD-4772-95B5-385A9B6B38FA}" type="pres">
      <dgm:prSet presAssocID="{CAFE8FF6-9373-471C-A284-0C300700098B}" presName="horzSpace2" presStyleCnt="0"/>
      <dgm:spPr/>
    </dgm:pt>
    <dgm:pt modelId="{E6D48BEE-4499-4E04-8780-4D052E2CC0AE}" type="pres">
      <dgm:prSet presAssocID="{CAFE8FF6-9373-471C-A284-0C300700098B}" presName="tx2" presStyleLbl="revTx" presStyleIdx="4" presStyleCnt="5"/>
      <dgm:spPr/>
    </dgm:pt>
    <dgm:pt modelId="{41DE8AF8-7D7A-439D-899E-AC03D02FDBF3}" type="pres">
      <dgm:prSet presAssocID="{CAFE8FF6-9373-471C-A284-0C300700098B}" presName="vert2" presStyleCnt="0"/>
      <dgm:spPr/>
    </dgm:pt>
    <dgm:pt modelId="{8DC6B124-B5A0-4B95-970D-FDB33BCFC68F}" type="pres">
      <dgm:prSet presAssocID="{CAFE8FF6-9373-471C-A284-0C300700098B}" presName="thinLine2b" presStyleLbl="callout" presStyleIdx="3" presStyleCnt="4"/>
      <dgm:spPr/>
    </dgm:pt>
    <dgm:pt modelId="{0BAF0E25-9A0B-4CEF-9D6A-ED901F932D80}" type="pres">
      <dgm:prSet presAssocID="{CAFE8FF6-9373-471C-A284-0C300700098B}" presName="vertSpace2b" presStyleCnt="0"/>
      <dgm:spPr/>
    </dgm:pt>
  </dgm:ptLst>
  <dgm:cxnLst>
    <dgm:cxn modelId="{7E68350E-D919-41BC-B39C-DCBF5F6447E7}" type="presOf" srcId="{5A1657C1-0E36-47F8-BD58-A68CF27C4DD7}" destId="{A7E1C331-0150-4610-84C4-1D6577710FA0}" srcOrd="0" destOrd="0" presId="urn:microsoft.com/office/officeart/2008/layout/LinedList"/>
    <dgm:cxn modelId="{0B90D713-57AA-42E7-8081-B9B24A16B145}" srcId="{5A1657C1-0E36-47F8-BD58-A68CF27C4DD7}" destId="{E7488117-8E2F-4BBE-83DE-83A2BCC1BF23}" srcOrd="1" destOrd="0" parTransId="{49B67918-F99D-4AFC-82B5-19AAD8F5815A}" sibTransId="{0C92E0E6-150E-42DF-90B4-DEA793ED9333}"/>
    <dgm:cxn modelId="{D628B730-1992-4EA6-A144-E82D9E3C98E1}" type="presOf" srcId="{09A8614D-5587-4C67-9F18-37099A45CDF1}" destId="{B3B08B70-831F-4960-A912-A0AE92AFECE2}" srcOrd="0" destOrd="0" presId="urn:microsoft.com/office/officeart/2008/layout/LinedList"/>
    <dgm:cxn modelId="{7D5F0933-DABB-41FA-8DE3-BA8AC92A2DB0}" type="presOf" srcId="{C1382C83-1012-4253-8484-61F0F568C2F8}" destId="{AEADDD50-DA31-42DF-BAD9-3BFDC0FC34FB}" srcOrd="0" destOrd="0" presId="urn:microsoft.com/office/officeart/2008/layout/LinedList"/>
    <dgm:cxn modelId="{7D6F8A4A-A001-4FF5-B566-D5C7994303F2}" type="presOf" srcId="{CD327977-3CE8-4E09-A4B0-742B099CB1C1}" destId="{DB141790-9AE1-4614-9473-F2968D20942B}" srcOrd="0" destOrd="0" presId="urn:microsoft.com/office/officeart/2008/layout/LinedList"/>
    <dgm:cxn modelId="{C4ED8F6A-BFEA-40D0-AD5C-ED843DA5D66B}" srcId="{5A1657C1-0E36-47F8-BD58-A68CF27C4DD7}" destId="{09A8614D-5587-4C67-9F18-37099A45CDF1}" srcOrd="0" destOrd="0" parTransId="{DED63E02-0A03-4DD9-B682-103546D675C5}" sibTransId="{1C59A982-2458-4BFC-A640-7A38729533F8}"/>
    <dgm:cxn modelId="{ABA00252-BBB9-405E-8A36-795B1CD6F051}" type="presOf" srcId="{E7488117-8E2F-4BBE-83DE-83A2BCC1BF23}" destId="{7E7DE82C-7F74-4131-A985-3DFFD1D3A44D}" srcOrd="0" destOrd="0" presId="urn:microsoft.com/office/officeart/2008/layout/LinedList"/>
    <dgm:cxn modelId="{2B4F3857-8A1D-4561-9991-29EE6B7235D0}" srcId="{C1382C83-1012-4253-8484-61F0F568C2F8}" destId="{5A1657C1-0E36-47F8-BD58-A68CF27C4DD7}" srcOrd="0" destOrd="0" parTransId="{34664856-1643-4C17-A63B-033010AA004F}" sibTransId="{18B72F36-32F5-4F43-BDA8-3EA602C2FFFC}"/>
    <dgm:cxn modelId="{3DDE8B57-4F1D-4C62-9ACF-2B401E9FB771}" srcId="{5A1657C1-0E36-47F8-BD58-A68CF27C4DD7}" destId="{CD327977-3CE8-4E09-A4B0-742B099CB1C1}" srcOrd="2" destOrd="0" parTransId="{1F5A8FB2-35A3-4833-A21A-C811AF9B0A90}" sibTransId="{B9C4CE72-56AA-4758-8360-40AA4E96606D}"/>
    <dgm:cxn modelId="{24BB498B-760B-49E7-B58F-5402A4DBA26B}" srcId="{5A1657C1-0E36-47F8-BD58-A68CF27C4DD7}" destId="{CAFE8FF6-9373-471C-A284-0C300700098B}" srcOrd="3" destOrd="0" parTransId="{95901AD0-FC78-404E-89E2-EE0B39A2E275}" sibTransId="{DFDD7F2B-71D7-4A9F-8A84-5D725751976A}"/>
    <dgm:cxn modelId="{8D1907C1-C59F-43A4-A8D7-E753BE61C2DB}" type="presOf" srcId="{CAFE8FF6-9373-471C-A284-0C300700098B}" destId="{E6D48BEE-4499-4E04-8780-4D052E2CC0AE}" srcOrd="0" destOrd="0" presId="urn:microsoft.com/office/officeart/2008/layout/LinedList"/>
    <dgm:cxn modelId="{9A08C16F-E795-4559-92C5-F439823EF8ED}" type="presParOf" srcId="{AEADDD50-DA31-42DF-BAD9-3BFDC0FC34FB}" destId="{C6D65C68-E025-41BE-8CEF-57B2C6FB24B2}" srcOrd="0" destOrd="0" presId="urn:microsoft.com/office/officeart/2008/layout/LinedList"/>
    <dgm:cxn modelId="{E28A6439-D468-43BC-99CD-A5124DB4EE9C}" type="presParOf" srcId="{AEADDD50-DA31-42DF-BAD9-3BFDC0FC34FB}" destId="{A9D240AB-FAC3-4659-B388-C18CA4DFBB34}" srcOrd="1" destOrd="0" presId="urn:microsoft.com/office/officeart/2008/layout/LinedList"/>
    <dgm:cxn modelId="{18ADEBB3-3BD1-46D0-A209-2551E07F5B92}" type="presParOf" srcId="{A9D240AB-FAC3-4659-B388-C18CA4DFBB34}" destId="{A7E1C331-0150-4610-84C4-1D6577710FA0}" srcOrd="0" destOrd="0" presId="urn:microsoft.com/office/officeart/2008/layout/LinedList"/>
    <dgm:cxn modelId="{7A5BED0C-F7A3-49F3-8F7E-2F80C3A6902F}" type="presParOf" srcId="{A9D240AB-FAC3-4659-B388-C18CA4DFBB34}" destId="{7136B4A4-B4FA-4D3F-8A03-D0F7B4A36985}" srcOrd="1" destOrd="0" presId="urn:microsoft.com/office/officeart/2008/layout/LinedList"/>
    <dgm:cxn modelId="{281D442A-5610-42E8-B04C-C82F921483CD}" type="presParOf" srcId="{7136B4A4-B4FA-4D3F-8A03-D0F7B4A36985}" destId="{4762096A-9415-44C5-B9E8-41608CC82C06}" srcOrd="0" destOrd="0" presId="urn:microsoft.com/office/officeart/2008/layout/LinedList"/>
    <dgm:cxn modelId="{B711C103-10FE-434A-9CA3-D8D3F45FA574}" type="presParOf" srcId="{7136B4A4-B4FA-4D3F-8A03-D0F7B4A36985}" destId="{B547785E-297F-4489-A2F5-0D9EC262923B}" srcOrd="1" destOrd="0" presId="urn:microsoft.com/office/officeart/2008/layout/LinedList"/>
    <dgm:cxn modelId="{DFD94C46-62E9-499B-A012-67B1FEF9C797}" type="presParOf" srcId="{B547785E-297F-4489-A2F5-0D9EC262923B}" destId="{C723724F-6F0E-4DB2-A233-A665BF9C93C0}" srcOrd="0" destOrd="0" presId="urn:microsoft.com/office/officeart/2008/layout/LinedList"/>
    <dgm:cxn modelId="{881691E9-93A5-4DAB-BCB5-6FD2B34831F3}" type="presParOf" srcId="{B547785E-297F-4489-A2F5-0D9EC262923B}" destId="{B3B08B70-831F-4960-A912-A0AE92AFECE2}" srcOrd="1" destOrd="0" presId="urn:microsoft.com/office/officeart/2008/layout/LinedList"/>
    <dgm:cxn modelId="{4C9FD341-B52E-468B-A3AE-9E7F2B4EFD3A}" type="presParOf" srcId="{B547785E-297F-4489-A2F5-0D9EC262923B}" destId="{5D1EB97C-772F-4BF4-90EE-2053384F8B0A}" srcOrd="2" destOrd="0" presId="urn:microsoft.com/office/officeart/2008/layout/LinedList"/>
    <dgm:cxn modelId="{8AA01CD2-373A-4306-B4AE-BFC8F0839789}" type="presParOf" srcId="{7136B4A4-B4FA-4D3F-8A03-D0F7B4A36985}" destId="{E8ADEDD0-C7C1-469E-BE37-362B4673DDAF}" srcOrd="2" destOrd="0" presId="urn:microsoft.com/office/officeart/2008/layout/LinedList"/>
    <dgm:cxn modelId="{287F8BBE-2342-4F13-AA64-DF1733C702F3}" type="presParOf" srcId="{7136B4A4-B4FA-4D3F-8A03-D0F7B4A36985}" destId="{9EC08C05-8154-4190-9F09-CD51A2C7B151}" srcOrd="3" destOrd="0" presId="urn:microsoft.com/office/officeart/2008/layout/LinedList"/>
    <dgm:cxn modelId="{3D82E763-B451-45F4-8AEA-B61DE34BD950}" type="presParOf" srcId="{7136B4A4-B4FA-4D3F-8A03-D0F7B4A36985}" destId="{B757269D-D994-4A3C-9B5B-B54335BF26EA}" srcOrd="4" destOrd="0" presId="urn:microsoft.com/office/officeart/2008/layout/LinedList"/>
    <dgm:cxn modelId="{372C25F5-4EBC-45D1-A09D-8B9B009F38B1}" type="presParOf" srcId="{B757269D-D994-4A3C-9B5B-B54335BF26EA}" destId="{CFE64A9B-2EBE-4108-89FF-C6FE2F50D240}" srcOrd="0" destOrd="0" presId="urn:microsoft.com/office/officeart/2008/layout/LinedList"/>
    <dgm:cxn modelId="{DCC5E196-8992-4334-99F2-CE7C1AC3FC57}" type="presParOf" srcId="{B757269D-D994-4A3C-9B5B-B54335BF26EA}" destId="{7E7DE82C-7F74-4131-A985-3DFFD1D3A44D}" srcOrd="1" destOrd="0" presId="urn:microsoft.com/office/officeart/2008/layout/LinedList"/>
    <dgm:cxn modelId="{B90A6750-6388-45D9-BDDA-8E046DBC46EE}" type="presParOf" srcId="{B757269D-D994-4A3C-9B5B-B54335BF26EA}" destId="{E50F1BB2-4CEA-46B5-A7B9-618D6F5141C9}" srcOrd="2" destOrd="0" presId="urn:microsoft.com/office/officeart/2008/layout/LinedList"/>
    <dgm:cxn modelId="{E860F28C-FAD2-4914-B3BD-13DD9A5C7317}" type="presParOf" srcId="{7136B4A4-B4FA-4D3F-8A03-D0F7B4A36985}" destId="{72184AEE-0E40-425D-B692-FFD56C43B514}" srcOrd="5" destOrd="0" presId="urn:microsoft.com/office/officeart/2008/layout/LinedList"/>
    <dgm:cxn modelId="{AB13693D-F48C-4FC0-BF6B-C291C9E5BC86}" type="presParOf" srcId="{7136B4A4-B4FA-4D3F-8A03-D0F7B4A36985}" destId="{8EF38ABE-0630-4F28-B071-BCA7C1328D37}" srcOrd="6" destOrd="0" presId="urn:microsoft.com/office/officeart/2008/layout/LinedList"/>
    <dgm:cxn modelId="{56364191-BC06-45F5-9CF6-604C07508648}" type="presParOf" srcId="{7136B4A4-B4FA-4D3F-8A03-D0F7B4A36985}" destId="{7B094761-04A5-4B12-A959-5F4AB0E6499F}" srcOrd="7" destOrd="0" presId="urn:microsoft.com/office/officeart/2008/layout/LinedList"/>
    <dgm:cxn modelId="{7BAA5E8D-2466-4973-AB52-7C373CC7915F}" type="presParOf" srcId="{7B094761-04A5-4B12-A959-5F4AB0E6499F}" destId="{BD759658-E7C8-42D2-A354-DB0C91169047}" srcOrd="0" destOrd="0" presId="urn:microsoft.com/office/officeart/2008/layout/LinedList"/>
    <dgm:cxn modelId="{A7775F7C-E4B9-44FE-90C2-E42435C44B91}" type="presParOf" srcId="{7B094761-04A5-4B12-A959-5F4AB0E6499F}" destId="{DB141790-9AE1-4614-9473-F2968D20942B}" srcOrd="1" destOrd="0" presId="urn:microsoft.com/office/officeart/2008/layout/LinedList"/>
    <dgm:cxn modelId="{3D3A0375-1158-49FA-A21F-B98A26539934}" type="presParOf" srcId="{7B094761-04A5-4B12-A959-5F4AB0E6499F}" destId="{011D392D-5D9E-41F1-9BD5-5208E4417D28}" srcOrd="2" destOrd="0" presId="urn:microsoft.com/office/officeart/2008/layout/LinedList"/>
    <dgm:cxn modelId="{870BB93C-CF5B-494E-A7A1-7210C1909A87}" type="presParOf" srcId="{7136B4A4-B4FA-4D3F-8A03-D0F7B4A36985}" destId="{81BA6BF4-B6E2-491B-BB27-2A01AF5BC34D}" srcOrd="8" destOrd="0" presId="urn:microsoft.com/office/officeart/2008/layout/LinedList"/>
    <dgm:cxn modelId="{3260561E-4039-461C-AF9F-FDD9B3D84A48}" type="presParOf" srcId="{7136B4A4-B4FA-4D3F-8A03-D0F7B4A36985}" destId="{663CD1C2-9CC0-4F14-85AE-393AFBEF18AB}" srcOrd="9" destOrd="0" presId="urn:microsoft.com/office/officeart/2008/layout/LinedList"/>
    <dgm:cxn modelId="{D6AB878A-510A-419F-B94C-C35316053054}" type="presParOf" srcId="{7136B4A4-B4FA-4D3F-8A03-D0F7B4A36985}" destId="{11CC443D-9EE5-4A52-80C5-A11AF541BBF8}" srcOrd="10" destOrd="0" presId="urn:microsoft.com/office/officeart/2008/layout/LinedList"/>
    <dgm:cxn modelId="{8DEC6281-C5A8-41E1-B92D-1D051A22C956}" type="presParOf" srcId="{11CC443D-9EE5-4A52-80C5-A11AF541BBF8}" destId="{806EA376-05FD-4772-95B5-385A9B6B38FA}" srcOrd="0" destOrd="0" presId="urn:microsoft.com/office/officeart/2008/layout/LinedList"/>
    <dgm:cxn modelId="{346162BE-5BE3-42E8-BFEB-2D0D07A2BF34}" type="presParOf" srcId="{11CC443D-9EE5-4A52-80C5-A11AF541BBF8}" destId="{E6D48BEE-4499-4E04-8780-4D052E2CC0AE}" srcOrd="1" destOrd="0" presId="urn:microsoft.com/office/officeart/2008/layout/LinedList"/>
    <dgm:cxn modelId="{AB6445B4-DECF-4ADC-96DA-2798E84B336D}" type="presParOf" srcId="{11CC443D-9EE5-4A52-80C5-A11AF541BBF8}" destId="{41DE8AF8-7D7A-439D-899E-AC03D02FDBF3}" srcOrd="2" destOrd="0" presId="urn:microsoft.com/office/officeart/2008/layout/LinedList"/>
    <dgm:cxn modelId="{744867AC-6F06-4226-A633-036B6CC63C70}" type="presParOf" srcId="{7136B4A4-B4FA-4D3F-8A03-D0F7B4A36985}" destId="{8DC6B124-B5A0-4B95-970D-FDB33BCFC68F}" srcOrd="11" destOrd="0" presId="urn:microsoft.com/office/officeart/2008/layout/LinedList"/>
    <dgm:cxn modelId="{876A05E7-BD10-4342-B906-61ED2169653B}" type="presParOf" srcId="{7136B4A4-B4FA-4D3F-8A03-D0F7B4A36985}" destId="{0BAF0E25-9A0B-4CEF-9D6A-ED901F932D8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65C68-E025-41BE-8CEF-57B2C6FB24B2}">
      <dsp:nvSpPr>
        <dsp:cNvPr id="0" name=""/>
        <dsp:cNvSpPr/>
      </dsp:nvSpPr>
      <dsp:spPr>
        <a:xfrm>
          <a:off x="0" y="860"/>
          <a:ext cx="762855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1C331-0150-4610-84C4-1D6577710FA0}">
      <dsp:nvSpPr>
        <dsp:cNvPr id="0" name=""/>
        <dsp:cNvSpPr/>
      </dsp:nvSpPr>
      <dsp:spPr>
        <a:xfrm>
          <a:off x="0" y="860"/>
          <a:ext cx="1525711" cy="176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Call 1.1 - </a:t>
          </a:r>
          <a:r>
            <a:rPr lang="fr-FR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Water management solutions </a:t>
          </a:r>
          <a:r>
            <a:rPr lang="fr-FR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implemented</a:t>
          </a:r>
          <a:r>
            <a:rPr lang="fr-FR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-</a:t>
          </a:r>
          <a:r>
            <a:rPr lang="fr-FR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desalination</a:t>
          </a:r>
          <a:r>
            <a:rPr lang="fr-FR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plants</a:t>
          </a:r>
          <a:endParaRPr lang="el-G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60"/>
        <a:ext cx="1525711" cy="1760847"/>
      </dsp:txXfrm>
    </dsp:sp>
    <dsp:sp modelId="{B3B08B70-831F-4960-A912-A0AE92AFECE2}">
      <dsp:nvSpPr>
        <dsp:cNvPr id="0" name=""/>
        <dsp:cNvSpPr/>
      </dsp:nvSpPr>
      <dsp:spPr>
        <a:xfrm>
          <a:off x="1640139" y="14724"/>
          <a:ext cx="5988415" cy="27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4 proposals were selected for funding</a:t>
          </a:r>
          <a:r>
            <a:rPr lang="el-GR" sz="1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  <a:endParaRPr lang="el-GR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14724"/>
        <a:ext cx="5988415" cy="277281"/>
      </dsp:txXfrm>
    </dsp:sp>
    <dsp:sp modelId="{E8ADEDD0-C7C1-469E-BE37-362B4673DDAF}">
      <dsp:nvSpPr>
        <dsp:cNvPr id="0" name=""/>
        <dsp:cNvSpPr/>
      </dsp:nvSpPr>
      <dsp:spPr>
        <a:xfrm>
          <a:off x="1525710" y="292006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DE82C-7F74-4131-A985-3DFFD1D3A44D}">
      <dsp:nvSpPr>
        <dsp:cNvPr id="0" name=""/>
        <dsp:cNvSpPr/>
      </dsp:nvSpPr>
      <dsp:spPr>
        <a:xfrm>
          <a:off x="1640139" y="305870"/>
          <a:ext cx="5988415" cy="27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2 constructions of new desalination units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305870"/>
        <a:ext cx="5988415" cy="277281"/>
      </dsp:txXfrm>
    </dsp:sp>
    <dsp:sp modelId="{72184AEE-0E40-425D-B692-FFD56C43B514}">
      <dsp:nvSpPr>
        <dsp:cNvPr id="0" name=""/>
        <dsp:cNvSpPr/>
      </dsp:nvSpPr>
      <dsp:spPr>
        <a:xfrm>
          <a:off x="1525710" y="583152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C8103-DFCE-4547-92EB-D442C516C83A}">
      <dsp:nvSpPr>
        <dsp:cNvPr id="0" name=""/>
        <dsp:cNvSpPr/>
      </dsp:nvSpPr>
      <dsp:spPr>
        <a:xfrm>
          <a:off x="1640139" y="597016"/>
          <a:ext cx="5988415" cy="27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2 supplies and installations of new telemetry systems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597016"/>
        <a:ext cx="5988415" cy="277281"/>
      </dsp:txXfrm>
    </dsp:sp>
    <dsp:sp modelId="{B660F150-4352-42B0-99F3-1643ACC5E063}">
      <dsp:nvSpPr>
        <dsp:cNvPr id="0" name=""/>
        <dsp:cNvSpPr/>
      </dsp:nvSpPr>
      <dsp:spPr>
        <a:xfrm>
          <a:off x="1525710" y="874298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41790-9AE1-4614-9473-F2968D20942B}">
      <dsp:nvSpPr>
        <dsp:cNvPr id="0" name=""/>
        <dsp:cNvSpPr/>
      </dsp:nvSpPr>
      <dsp:spPr>
        <a:xfrm>
          <a:off x="1640139" y="888162"/>
          <a:ext cx="5988415" cy="27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3 projects are implemented with partners from Donor States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888162"/>
        <a:ext cx="5988415" cy="277281"/>
      </dsp:txXfrm>
    </dsp:sp>
    <dsp:sp modelId="{81BA6BF4-B6E2-491B-BB27-2A01AF5BC34D}">
      <dsp:nvSpPr>
        <dsp:cNvPr id="0" name=""/>
        <dsp:cNvSpPr/>
      </dsp:nvSpPr>
      <dsp:spPr>
        <a:xfrm>
          <a:off x="1525710" y="1165444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3713E-6D31-4328-8D20-2068105679A2}">
      <dsp:nvSpPr>
        <dsp:cNvPr id="0" name=""/>
        <dsp:cNvSpPr/>
      </dsp:nvSpPr>
      <dsp:spPr>
        <a:xfrm>
          <a:off x="1640139" y="1179308"/>
          <a:ext cx="5988415" cy="27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2 projects include bilateral relations actions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1179308"/>
        <a:ext cx="5988415" cy="277281"/>
      </dsp:txXfrm>
    </dsp:sp>
    <dsp:sp modelId="{51D3FA43-8649-48B8-BAA6-4699D26CE147}">
      <dsp:nvSpPr>
        <dsp:cNvPr id="0" name=""/>
        <dsp:cNvSpPr/>
      </dsp:nvSpPr>
      <dsp:spPr>
        <a:xfrm>
          <a:off x="1525710" y="1456590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48BEE-4499-4E04-8780-4D052E2CC0AE}">
      <dsp:nvSpPr>
        <dsp:cNvPr id="0" name=""/>
        <dsp:cNvSpPr/>
      </dsp:nvSpPr>
      <dsp:spPr>
        <a:xfrm>
          <a:off x="1640139" y="1470454"/>
          <a:ext cx="5988415" cy="27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The Project Contracts were signed and these projects are under implementation 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1470454"/>
        <a:ext cx="5988415" cy="277281"/>
      </dsp:txXfrm>
    </dsp:sp>
    <dsp:sp modelId="{8DC6B124-B5A0-4B95-970D-FDB33BCFC68F}">
      <dsp:nvSpPr>
        <dsp:cNvPr id="0" name=""/>
        <dsp:cNvSpPr/>
      </dsp:nvSpPr>
      <dsp:spPr>
        <a:xfrm>
          <a:off x="1525710" y="1747736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065D8-AB13-4BCF-A6D0-AF3F528C614D}">
      <dsp:nvSpPr>
        <dsp:cNvPr id="0" name=""/>
        <dsp:cNvSpPr/>
      </dsp:nvSpPr>
      <dsp:spPr>
        <a:xfrm>
          <a:off x="0" y="899"/>
          <a:ext cx="762855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E0CF8-DC4F-4BE0-9C15-905B5BF252FD}">
      <dsp:nvSpPr>
        <dsp:cNvPr id="0" name=""/>
        <dsp:cNvSpPr/>
      </dsp:nvSpPr>
      <dsp:spPr>
        <a:xfrm>
          <a:off x="0" y="899"/>
          <a:ext cx="1525711" cy="1840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Call 1.1.02 - </a:t>
          </a:r>
          <a:r>
            <a:rPr lang="fr-FR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Water management solutions </a:t>
          </a:r>
          <a:r>
            <a:rPr lang="fr-FR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implemented</a:t>
          </a:r>
          <a:r>
            <a:rPr lang="fr-FR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-</a:t>
          </a:r>
          <a:r>
            <a:rPr lang="fr-FR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desalination</a:t>
          </a:r>
          <a:r>
            <a:rPr lang="fr-FR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plants</a:t>
          </a:r>
          <a:endParaRPr lang="el-G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99"/>
        <a:ext cx="1525711" cy="1840364"/>
      </dsp:txXfrm>
    </dsp:sp>
    <dsp:sp modelId="{8E1A3342-4BCA-43F9-8A3D-7832FEC0D4BF}">
      <dsp:nvSpPr>
        <dsp:cNvPr id="0" name=""/>
        <dsp:cNvSpPr/>
      </dsp:nvSpPr>
      <dsp:spPr>
        <a:xfrm>
          <a:off x="1640139" y="22533"/>
          <a:ext cx="5988415" cy="43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4 proposals were selected for funding</a:t>
          </a:r>
          <a:endParaRPr lang="el-GR" sz="1400" b="1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22533"/>
        <a:ext cx="5988415" cy="432683"/>
      </dsp:txXfrm>
    </dsp:sp>
    <dsp:sp modelId="{013B3A35-46B3-41DF-A93F-9BDF11C61AD7}">
      <dsp:nvSpPr>
        <dsp:cNvPr id="0" name=""/>
        <dsp:cNvSpPr/>
      </dsp:nvSpPr>
      <dsp:spPr>
        <a:xfrm>
          <a:off x="1525710" y="455216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C424D-D743-4ADC-9FBC-32747D3839F0}">
      <dsp:nvSpPr>
        <dsp:cNvPr id="0" name=""/>
        <dsp:cNvSpPr/>
      </dsp:nvSpPr>
      <dsp:spPr>
        <a:xfrm>
          <a:off x="1640139" y="476851"/>
          <a:ext cx="5988415" cy="43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 construction of new desalination unit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476851"/>
        <a:ext cx="5988415" cy="432683"/>
      </dsp:txXfrm>
    </dsp:sp>
    <dsp:sp modelId="{C5BFAE1B-994A-4E2D-BF83-173696427F53}">
      <dsp:nvSpPr>
        <dsp:cNvPr id="0" name=""/>
        <dsp:cNvSpPr/>
      </dsp:nvSpPr>
      <dsp:spPr>
        <a:xfrm>
          <a:off x="1525710" y="909534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F4B6B-AD3D-42FE-A400-3A714E54D79B}">
      <dsp:nvSpPr>
        <dsp:cNvPr id="0" name=""/>
        <dsp:cNvSpPr/>
      </dsp:nvSpPr>
      <dsp:spPr>
        <a:xfrm>
          <a:off x="1640139" y="931168"/>
          <a:ext cx="5988415" cy="43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3 supplies and installations of new telemetry systems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931168"/>
        <a:ext cx="5988415" cy="432683"/>
      </dsp:txXfrm>
    </dsp:sp>
    <dsp:sp modelId="{27EF8ADE-CAAC-47F3-B5B3-C0D46EFC5C24}">
      <dsp:nvSpPr>
        <dsp:cNvPr id="0" name=""/>
        <dsp:cNvSpPr/>
      </dsp:nvSpPr>
      <dsp:spPr>
        <a:xfrm>
          <a:off x="1525710" y="1363851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2416D-C563-4A1F-8D45-27E66F4701C3}">
      <dsp:nvSpPr>
        <dsp:cNvPr id="0" name=""/>
        <dsp:cNvSpPr/>
      </dsp:nvSpPr>
      <dsp:spPr>
        <a:xfrm>
          <a:off x="1640139" y="1385485"/>
          <a:ext cx="5988415" cy="43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Τ</a:t>
          </a: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he Project Contracts will be signed soon after the relevant decision of the selection committee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1385485"/>
        <a:ext cx="5988415" cy="432683"/>
      </dsp:txXfrm>
    </dsp:sp>
    <dsp:sp modelId="{859F808D-0909-47C1-AA42-5577874BB781}">
      <dsp:nvSpPr>
        <dsp:cNvPr id="0" name=""/>
        <dsp:cNvSpPr/>
      </dsp:nvSpPr>
      <dsp:spPr>
        <a:xfrm>
          <a:off x="1525710" y="1818169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65C68-E025-41BE-8CEF-57B2C6FB24B2}">
      <dsp:nvSpPr>
        <dsp:cNvPr id="0" name=""/>
        <dsp:cNvSpPr/>
      </dsp:nvSpPr>
      <dsp:spPr>
        <a:xfrm>
          <a:off x="0" y="1132"/>
          <a:ext cx="762855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1C331-0150-4610-84C4-1D6577710FA0}">
      <dsp:nvSpPr>
        <dsp:cNvPr id="0" name=""/>
        <dsp:cNvSpPr/>
      </dsp:nvSpPr>
      <dsp:spPr>
        <a:xfrm>
          <a:off x="0" y="1132"/>
          <a:ext cx="1525711" cy="2316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Call 1.2 - Implementation of research measures of river basin management plans</a:t>
          </a:r>
          <a:endParaRPr lang="el-G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132"/>
        <a:ext cx="1525711" cy="2316795"/>
      </dsp:txXfrm>
    </dsp:sp>
    <dsp:sp modelId="{B3B08B70-831F-4960-A912-A0AE92AFECE2}">
      <dsp:nvSpPr>
        <dsp:cNvPr id="0" name=""/>
        <dsp:cNvSpPr/>
      </dsp:nvSpPr>
      <dsp:spPr>
        <a:xfrm>
          <a:off x="1640139" y="28367"/>
          <a:ext cx="5988415" cy="54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3 proposals were selected for funding</a:t>
          </a:r>
          <a:endParaRPr lang="el-GR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28367"/>
        <a:ext cx="5988415" cy="544695"/>
      </dsp:txXfrm>
    </dsp:sp>
    <dsp:sp modelId="{E8ADEDD0-C7C1-469E-BE37-362B4673DDAF}">
      <dsp:nvSpPr>
        <dsp:cNvPr id="0" name=""/>
        <dsp:cNvSpPr/>
      </dsp:nvSpPr>
      <dsp:spPr>
        <a:xfrm>
          <a:off x="1525710" y="573062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DE82C-7F74-4131-A985-3DFFD1D3A44D}">
      <dsp:nvSpPr>
        <dsp:cNvPr id="0" name=""/>
        <dsp:cNvSpPr/>
      </dsp:nvSpPr>
      <dsp:spPr>
        <a:xfrm>
          <a:off x="1640139" y="600297"/>
          <a:ext cx="5988415" cy="54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All projects are research projects and implement research measures of river basin management plans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600297"/>
        <a:ext cx="5988415" cy="544695"/>
      </dsp:txXfrm>
    </dsp:sp>
    <dsp:sp modelId="{72184AEE-0E40-425D-B692-FFD56C43B514}">
      <dsp:nvSpPr>
        <dsp:cNvPr id="0" name=""/>
        <dsp:cNvSpPr/>
      </dsp:nvSpPr>
      <dsp:spPr>
        <a:xfrm>
          <a:off x="1525710" y="1144993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41790-9AE1-4614-9473-F2968D20942B}">
      <dsp:nvSpPr>
        <dsp:cNvPr id="0" name=""/>
        <dsp:cNvSpPr/>
      </dsp:nvSpPr>
      <dsp:spPr>
        <a:xfrm>
          <a:off x="1640139" y="1172228"/>
          <a:ext cx="5988415" cy="54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 project is implemented with partner from Donor States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1172228"/>
        <a:ext cx="5988415" cy="544695"/>
      </dsp:txXfrm>
    </dsp:sp>
    <dsp:sp modelId="{81BA6BF4-B6E2-491B-BB27-2A01AF5BC34D}">
      <dsp:nvSpPr>
        <dsp:cNvPr id="0" name=""/>
        <dsp:cNvSpPr/>
      </dsp:nvSpPr>
      <dsp:spPr>
        <a:xfrm>
          <a:off x="1525710" y="1716924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48BEE-4499-4E04-8780-4D052E2CC0AE}">
      <dsp:nvSpPr>
        <dsp:cNvPr id="0" name=""/>
        <dsp:cNvSpPr/>
      </dsp:nvSpPr>
      <dsp:spPr>
        <a:xfrm>
          <a:off x="1640139" y="1744158"/>
          <a:ext cx="5988415" cy="54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The Project Contracts were signed and these projects are under implementation 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1744158"/>
        <a:ext cx="5988415" cy="544695"/>
      </dsp:txXfrm>
    </dsp:sp>
    <dsp:sp modelId="{8DC6B124-B5A0-4B95-970D-FDB33BCFC68F}">
      <dsp:nvSpPr>
        <dsp:cNvPr id="0" name=""/>
        <dsp:cNvSpPr/>
      </dsp:nvSpPr>
      <dsp:spPr>
        <a:xfrm>
          <a:off x="1525710" y="2288854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65C68-E025-41BE-8CEF-57B2C6FB24B2}">
      <dsp:nvSpPr>
        <dsp:cNvPr id="0" name=""/>
        <dsp:cNvSpPr/>
      </dsp:nvSpPr>
      <dsp:spPr>
        <a:xfrm>
          <a:off x="0" y="0"/>
          <a:ext cx="762855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1C331-0150-4610-84C4-1D6577710FA0}">
      <dsp:nvSpPr>
        <dsp:cNvPr id="0" name=""/>
        <dsp:cNvSpPr/>
      </dsp:nvSpPr>
      <dsp:spPr>
        <a:xfrm>
          <a:off x="0" y="0"/>
          <a:ext cx="1525711" cy="3791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Call 1.3 - Small Grant Scheme </a:t>
          </a:r>
          <a:endParaRPr lang="el-GR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1525711" cy="3791978"/>
      </dsp:txXfrm>
    </dsp:sp>
    <dsp:sp modelId="{B3B08B70-831F-4960-A912-A0AE92AFECE2}">
      <dsp:nvSpPr>
        <dsp:cNvPr id="0" name=""/>
        <dsp:cNvSpPr/>
      </dsp:nvSpPr>
      <dsp:spPr>
        <a:xfrm>
          <a:off x="1640139" y="44576"/>
          <a:ext cx="5988415" cy="89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1 proposal is selected for funding</a:t>
          </a:r>
          <a:endParaRPr lang="el-GR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44576"/>
        <a:ext cx="5988415" cy="891522"/>
      </dsp:txXfrm>
    </dsp:sp>
    <dsp:sp modelId="{E8ADEDD0-C7C1-469E-BE37-362B4673DDAF}">
      <dsp:nvSpPr>
        <dsp:cNvPr id="0" name=""/>
        <dsp:cNvSpPr/>
      </dsp:nvSpPr>
      <dsp:spPr>
        <a:xfrm>
          <a:off x="1525711" y="936098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DE82C-7F74-4131-A985-3DFFD1D3A44D}">
      <dsp:nvSpPr>
        <dsp:cNvPr id="0" name=""/>
        <dsp:cNvSpPr/>
      </dsp:nvSpPr>
      <dsp:spPr>
        <a:xfrm>
          <a:off x="1640139" y="980674"/>
          <a:ext cx="5988415" cy="89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The Hellenic Center for Marine Research (HCMR) will implement an information and awareness campaign on the islands of Santorini, </a:t>
          </a:r>
          <a:r>
            <a:rPr lang="en-US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Ios</a:t>
          </a: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Leros</a:t>
          </a: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, Kalymnos, </a:t>
          </a:r>
          <a:r>
            <a:rPr lang="en-US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Pserimos</a:t>
          </a: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US" sz="1400" b="0" i="0" kern="1200" dirty="0" err="1">
              <a:latin typeface="Calibri" panose="020F0502020204030204" pitchFamily="34" charset="0"/>
              <a:cs typeface="Calibri" panose="020F0502020204030204" pitchFamily="34" charset="0"/>
            </a:rPr>
            <a:t>Telendos</a:t>
          </a: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about the increasing of knowledge on the Importance of Good Status of Water Bodies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980674"/>
        <a:ext cx="5988415" cy="891522"/>
      </dsp:txXfrm>
    </dsp:sp>
    <dsp:sp modelId="{72184AEE-0E40-425D-B692-FFD56C43B514}">
      <dsp:nvSpPr>
        <dsp:cNvPr id="0" name=""/>
        <dsp:cNvSpPr/>
      </dsp:nvSpPr>
      <dsp:spPr>
        <a:xfrm>
          <a:off x="1525711" y="1872196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41790-9AE1-4614-9473-F2968D20942B}">
      <dsp:nvSpPr>
        <dsp:cNvPr id="0" name=""/>
        <dsp:cNvSpPr/>
      </dsp:nvSpPr>
      <dsp:spPr>
        <a:xfrm>
          <a:off x="1640139" y="1916772"/>
          <a:ext cx="5988415" cy="89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The project includes bilateral relations actions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1916772"/>
        <a:ext cx="5988415" cy="891522"/>
      </dsp:txXfrm>
    </dsp:sp>
    <dsp:sp modelId="{81BA6BF4-B6E2-491B-BB27-2A01AF5BC34D}">
      <dsp:nvSpPr>
        <dsp:cNvPr id="0" name=""/>
        <dsp:cNvSpPr/>
      </dsp:nvSpPr>
      <dsp:spPr>
        <a:xfrm>
          <a:off x="1525711" y="2808294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48BEE-4499-4E04-8780-4D052E2CC0AE}">
      <dsp:nvSpPr>
        <dsp:cNvPr id="0" name=""/>
        <dsp:cNvSpPr/>
      </dsp:nvSpPr>
      <dsp:spPr>
        <a:xfrm>
          <a:off x="1640139" y="2852870"/>
          <a:ext cx="5988415" cy="891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The Project Contract is signed and this project is under implementation </a:t>
          </a:r>
          <a:endParaRPr lang="el-GR" sz="1400" b="0" i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40139" y="2852870"/>
        <a:ext cx="5988415" cy="891522"/>
      </dsp:txXfrm>
    </dsp:sp>
    <dsp:sp modelId="{8DC6B124-B5A0-4B95-970D-FDB33BCFC68F}">
      <dsp:nvSpPr>
        <dsp:cNvPr id="0" name=""/>
        <dsp:cNvSpPr/>
      </dsp:nvSpPr>
      <dsp:spPr>
        <a:xfrm>
          <a:off x="1525711" y="3744393"/>
          <a:ext cx="610284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72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79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0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16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66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39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87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4767278"/>
            <a:ext cx="2133600" cy="273844"/>
          </a:xfrm>
          <a:prstGeom prst="rect">
            <a:avLst/>
          </a:prstGeom>
        </p:spPr>
        <p:txBody>
          <a:bodyPr/>
          <a:lstStyle/>
          <a:p>
            <a:fld id="{1FDFA482-5F89-4C5B-B633-62AF3AF5E9DD}" type="datetimeFigureOut">
              <a:rPr lang="el-GR" smtClean="0"/>
              <a:t>14/11/2022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476727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4767278"/>
            <a:ext cx="2133600" cy="273844"/>
          </a:xfrm>
          <a:prstGeom prst="rect">
            <a:avLst/>
          </a:prstGeom>
        </p:spPr>
        <p:txBody>
          <a:bodyPr/>
          <a:lstStyle/>
          <a:p>
            <a:fld id="{6606A19E-D570-46E1-A666-554AB39427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40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7" r:id="rId7"/>
    <p:sldLayoutId id="2147483668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hyperlink" Target="http://www.google.gr/url?sa=i&amp;rct=j&amp;q=&amp;esrc=s&amp;source=images&amp;cd=&amp;cad=rja&amp;uact=8&amp;ved=0ahUKEwjs-6_ph7vXAhUHrRQKHcbrDHEQjRwIBw&amp;url=http://www.insider.gr/epiheiriseis/toyrismos/56841/stin-santorini-kalytero-xenodoheio-tis-elladas-pics&amp;psig=AOvVaw0pPC3lsMsYQ4Imx094JBaZ&amp;ust=1510645547352339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hyperlink" Target="mailto:eysped@mou.gr" TargetMode="External"/><Relationship Id="rId4" Type="http://schemas.openxmlformats.org/officeDocument/2006/relationships/hyperlink" Target="http://www.eysped.gr/el/Pages/EEA2014-2021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 descr="White cloud in front of dark blue star-filled sky"/>
          <p:cNvPicPr preferRelativeResize="0"/>
          <p:nvPr/>
        </p:nvPicPr>
        <p:blipFill rotWithShape="1">
          <a:blip r:embed="rId3">
            <a:alphaModFix/>
          </a:blip>
          <a:srcRect r="1719" b="17067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>
            <a:spLocks noGrp="1"/>
          </p:cNvSpPr>
          <p:nvPr>
            <p:ph type="ctrTitle"/>
          </p:nvPr>
        </p:nvSpPr>
        <p:spPr>
          <a:xfrm>
            <a:off x="169476" y="2890880"/>
            <a:ext cx="8123100" cy="5535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5th annual meeting</a:t>
            </a:r>
            <a:endParaRPr sz="3200" dirty="0"/>
          </a:p>
        </p:txBody>
      </p:sp>
      <p:sp>
        <p:nvSpPr>
          <p:cNvPr id="106" name="Google Shape;106;p25"/>
          <p:cNvSpPr txBox="1">
            <a:spLocks noGrp="1"/>
          </p:cNvSpPr>
          <p:nvPr>
            <p:ph type="subTitle" idx="1"/>
          </p:nvPr>
        </p:nvSpPr>
        <p:spPr>
          <a:xfrm>
            <a:off x="263950" y="3508349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PROGRAMME: WATER MANAGEMENT</a:t>
            </a:r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263950" y="4106488"/>
            <a:ext cx="81231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/>
              <a:t>Hellenic Ministry of Environment and Energy</a:t>
            </a:r>
          </a:p>
          <a:p>
            <a:pPr marL="0" lvl="0" indent="0"/>
            <a:r>
              <a:rPr lang="en-US" sz="1800" dirty="0"/>
              <a:t>“Executive Authority of the Partnership Agreement, Environmental sector”</a:t>
            </a:r>
          </a:p>
        </p:txBody>
      </p:sp>
      <p:cxnSp>
        <p:nvCxnSpPr>
          <p:cNvPr id="108" name="Google Shape;108;p25"/>
          <p:cNvCxnSpPr/>
          <p:nvPr/>
        </p:nvCxnSpPr>
        <p:spPr>
          <a:xfrm>
            <a:off x="373375" y="3425138"/>
            <a:ext cx="500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2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C:\Users\hkourteli\Documents\ΧΡΥΣΟΥΛΑ\ΛΟΓΟΤΥΠΑ\ΝΕΑ ΛΟΓΟΤΥΠΑ ΥΠΗΡΕΣΙΑΣ\Αγγλικό Logo ΕΥΣΠΕΔ.png">
            <a:extLst>
              <a:ext uri="{FF2B5EF4-FFF2-40B4-BE49-F238E27FC236}">
                <a16:creationId xmlns:a16="http://schemas.microsoft.com/office/drawing/2014/main" id="{330590F8-C7E6-6D2C-2853-1EBC8A1F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32" y="1780139"/>
            <a:ext cx="1537691" cy="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3" y="4568875"/>
            <a:ext cx="572378" cy="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hkourteli\Documents\ΧΡΥΣΟΥΛΑ\ΛΟΓΟΤΥΠΑ\ΝΕΑ ΛΟΓΟΤΥΠΑ ΥΠΗΡΕΣΙΑΣ\Αγγλικό Logo ΕΥΣΠΕ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0" y="4675740"/>
            <a:ext cx="1145253" cy="2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484852" y="0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6798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nb-NO" sz="24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</a:rPr>
              <a:t>GR- Water management</a:t>
            </a:r>
          </a:p>
          <a:p>
            <a:pPr algn="ctr">
              <a:buClrTx/>
              <a:buFontTx/>
            </a:pPr>
            <a:r>
              <a:rPr lang="en-US" sz="1600" dirty="0">
                <a:latin typeface="Calibri" panose="020F0502020204030204" pitchFamily="34" charset="0"/>
              </a:rPr>
              <a:t>Output 1.1: Water management solutions implemented</a:t>
            </a:r>
            <a:endParaRPr lang="el-GR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Διάγραμμα 10"/>
          <p:cNvGraphicFramePr/>
          <p:nvPr>
            <p:extLst>
              <p:ext uri="{D42A27DB-BD31-4B8C-83A1-F6EECF244321}">
                <p14:modId xmlns:p14="http://schemas.microsoft.com/office/powerpoint/2010/main" val="870874639"/>
              </p:ext>
            </p:extLst>
          </p:nvPr>
        </p:nvGraphicFramePr>
        <p:xfrm>
          <a:off x="685251" y="857277"/>
          <a:ext cx="7628555" cy="176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Διάγραμμα 12"/>
          <p:cNvGraphicFramePr/>
          <p:nvPr>
            <p:extLst>
              <p:ext uri="{D42A27DB-BD31-4B8C-83A1-F6EECF244321}">
                <p14:modId xmlns:p14="http://schemas.microsoft.com/office/powerpoint/2010/main" val="675019420"/>
              </p:ext>
            </p:extLst>
          </p:nvPr>
        </p:nvGraphicFramePr>
        <p:xfrm>
          <a:off x="685251" y="2726712"/>
          <a:ext cx="7628555" cy="184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77974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3" y="4568875"/>
            <a:ext cx="572378" cy="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hkourteli\Documents\ΧΡΥΣΟΥΛΑ\ΛΟΓΟΤΥΠΑ\ΝΕΑ ΛΟΓΟΤΥΠΑ ΥΠΗΡΕΣΙΑΣ\Αγγλικό Logo ΕΥΣΠΕ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0" y="4675740"/>
            <a:ext cx="1145253" cy="2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484852" y="0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6798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nb-NO" sz="24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</a:rPr>
              <a:t>GR- Water management</a:t>
            </a:r>
          </a:p>
          <a:p>
            <a:pPr algn="ctr">
              <a:buClrTx/>
              <a:buFontTx/>
            </a:pPr>
            <a:r>
              <a:rPr lang="en-US" sz="1600" dirty="0">
                <a:latin typeface="Calibri" panose="020F0502020204030204" pitchFamily="34" charset="0"/>
              </a:rPr>
              <a:t>Output 1.2: Specific measures related to Greece’s </a:t>
            </a:r>
            <a:r>
              <a:rPr lang="en-US" sz="1600" dirty="0" err="1">
                <a:latin typeface="Calibri" panose="020F0502020204030204" pitchFamily="34" charset="0"/>
              </a:rPr>
              <a:t>Programme</a:t>
            </a:r>
            <a:r>
              <a:rPr lang="en-US" sz="1600" dirty="0">
                <a:latin typeface="Calibri" panose="020F0502020204030204" pitchFamily="34" charset="0"/>
              </a:rPr>
              <a:t> of Measures supported</a:t>
            </a:r>
            <a:endParaRPr lang="el-GR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Διάγραμμα 10"/>
          <p:cNvGraphicFramePr/>
          <p:nvPr>
            <p:extLst>
              <p:ext uri="{D42A27DB-BD31-4B8C-83A1-F6EECF244321}">
                <p14:modId xmlns:p14="http://schemas.microsoft.com/office/powerpoint/2010/main" val="3417503933"/>
              </p:ext>
            </p:extLst>
          </p:nvPr>
        </p:nvGraphicFramePr>
        <p:xfrm>
          <a:off x="785374" y="1256038"/>
          <a:ext cx="7628555" cy="231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8375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3" y="4568875"/>
            <a:ext cx="572378" cy="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hkourteli\Documents\ΧΡΥΣΟΥΛΑ\ΛΟΓΟΤΥΠΑ\ΝΕΑ ΛΟΓΟΤΥΠΑ ΥΠΗΡΕΣΙΑΣ\Αγγλικό Logo ΕΥΣΠΕ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0" y="4675740"/>
            <a:ext cx="1145253" cy="2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1"/>
          <p:cNvSpPr txBox="1">
            <a:spLocks/>
          </p:cNvSpPr>
          <p:nvPr/>
        </p:nvSpPr>
        <p:spPr>
          <a:xfrm>
            <a:off x="484852" y="0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6798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nb-NO" sz="2400" dirty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</a:rPr>
              <a:t>GR- Water management</a:t>
            </a:r>
          </a:p>
          <a:p>
            <a:pPr algn="ctr">
              <a:buClrTx/>
              <a:buFontTx/>
            </a:pPr>
            <a:r>
              <a:rPr lang="en-US" sz="1600" dirty="0">
                <a:latin typeface="Calibri" panose="020F0502020204030204" pitchFamily="34" charset="0"/>
              </a:rPr>
              <a:t>Output 1.3: Knowledge of importance of water bodies with “Good Status” increased</a:t>
            </a:r>
            <a:endParaRPr lang="el-GR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Διάγραμμα 10"/>
          <p:cNvGraphicFramePr/>
          <p:nvPr>
            <p:extLst>
              <p:ext uri="{D42A27DB-BD31-4B8C-83A1-F6EECF244321}">
                <p14:modId xmlns:p14="http://schemas.microsoft.com/office/powerpoint/2010/main" val="1822983164"/>
              </p:ext>
            </p:extLst>
          </p:nvPr>
        </p:nvGraphicFramePr>
        <p:xfrm>
          <a:off x="785374" y="776897"/>
          <a:ext cx="7628555" cy="3791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7579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3" y="4568875"/>
            <a:ext cx="572378" cy="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hkourteli\Documents\ΧΡΥΣΟΥΛΑ\ΛΟΓΟΤΥΠΑ\ΝΕΑ ΛΟΓΟΤΥΠΑ ΥΠΗΡΕΣΙΑΣ\Αγγλικό Logo ΕΥΣΠΕ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0" y="4675740"/>
            <a:ext cx="1145253" cy="2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Γράφημα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366084"/>
              </p:ext>
            </p:extLst>
          </p:nvPr>
        </p:nvGraphicFramePr>
        <p:xfrm>
          <a:off x="1196282" y="158742"/>
          <a:ext cx="6751435" cy="441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164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3" y="4568875"/>
            <a:ext cx="572378" cy="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hkourteli\Documents\ΧΡΥΣΟΥΛΑ\ΛΟΓΟΤΥΠΑ\ΝΕΑ ΛΟΓΟΤΥΠΑ ΥΠΗΡΕΣΙΑΣ\Αγγλικό Logo ΕΥΣΠΕ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0" y="4675740"/>
            <a:ext cx="1145253" cy="2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84524"/>
              </p:ext>
            </p:extLst>
          </p:nvPr>
        </p:nvGraphicFramePr>
        <p:xfrm>
          <a:off x="453761" y="498975"/>
          <a:ext cx="8236476" cy="3859896"/>
        </p:xfrm>
        <a:graphic>
          <a:graphicData uri="http://schemas.openxmlformats.org/drawingml/2006/table">
            <a:tbl>
              <a:tblPr firstRow="1" firstCol="1" bandRow="1"/>
              <a:tblGrid>
                <a:gridCol w="2731123">
                  <a:extLst>
                    <a:ext uri="{9D8B030D-6E8A-4147-A177-3AD203B41FA5}">
                      <a16:colId xmlns:a16="http://schemas.microsoft.com/office/drawing/2014/main" val="402036664"/>
                    </a:ext>
                  </a:extLst>
                </a:gridCol>
                <a:gridCol w="2180175">
                  <a:extLst>
                    <a:ext uri="{9D8B030D-6E8A-4147-A177-3AD203B41FA5}">
                      <a16:colId xmlns:a16="http://schemas.microsoft.com/office/drawing/2014/main" val="2575734557"/>
                    </a:ext>
                  </a:extLst>
                </a:gridCol>
                <a:gridCol w="791288">
                  <a:extLst>
                    <a:ext uri="{9D8B030D-6E8A-4147-A177-3AD203B41FA5}">
                      <a16:colId xmlns:a16="http://schemas.microsoft.com/office/drawing/2014/main" val="2588671799"/>
                    </a:ext>
                  </a:extLst>
                </a:gridCol>
                <a:gridCol w="893446">
                  <a:extLst>
                    <a:ext uri="{9D8B030D-6E8A-4147-A177-3AD203B41FA5}">
                      <a16:colId xmlns:a16="http://schemas.microsoft.com/office/drawing/2014/main" val="1087168742"/>
                    </a:ext>
                  </a:extLst>
                </a:gridCol>
                <a:gridCol w="746998">
                  <a:extLst>
                    <a:ext uri="{9D8B030D-6E8A-4147-A177-3AD203B41FA5}">
                      <a16:colId xmlns:a16="http://schemas.microsoft.com/office/drawing/2014/main" val="2719094334"/>
                    </a:ext>
                  </a:extLst>
                </a:gridCol>
                <a:gridCol w="893446">
                  <a:extLst>
                    <a:ext uri="{9D8B030D-6E8A-4147-A177-3AD203B41FA5}">
                      <a16:colId xmlns:a16="http://schemas.microsoft.com/office/drawing/2014/main" val="2631381926"/>
                    </a:ext>
                  </a:extLst>
                </a:gridCol>
              </a:tblGrid>
              <a:tr h="42500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988677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r>
                        <a:rPr lang="el-G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value from funded projects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59865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1.1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1.1.2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1.2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640592"/>
                  </a:ext>
                </a:extLst>
              </a:tr>
              <a:tr h="479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water bodies with improved environmental status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98446"/>
                  </a:ext>
                </a:extLst>
              </a:tr>
              <a:tr h="479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beneficiaries of services provided or improved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86,328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042204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savings in EUR per year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903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1,236,800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336968"/>
                  </a:ext>
                </a:extLst>
              </a:tr>
              <a:tr h="4799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amount of water saved per year (in m</a:t>
                      </a:r>
                      <a:r>
                        <a:rPr lang="en-US" sz="1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760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2,960,000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98633"/>
                  </a:ext>
                </a:extLst>
              </a:tr>
              <a:tr h="7199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innovative green technologies/processes/solutions applied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68" marR="51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6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64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3" y="4568875"/>
            <a:ext cx="572378" cy="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hkourteli\Documents\ΧΡΥΣΟΥΛΑ\ΛΟΓΟΤΥΠΑ\ΝΕΑ ΛΟΓΟΤΥΠΑ ΥΠΗΡΕΣΙΑΣ\Αγγλικό Logo ΕΥΣΠΕ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0" y="4675740"/>
            <a:ext cx="1145253" cy="2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94592"/>
              </p:ext>
            </p:extLst>
          </p:nvPr>
        </p:nvGraphicFramePr>
        <p:xfrm>
          <a:off x="522514" y="178757"/>
          <a:ext cx="8043970" cy="4264010"/>
        </p:xfrm>
        <a:graphic>
          <a:graphicData uri="http://schemas.openxmlformats.org/drawingml/2006/table">
            <a:tbl>
              <a:tblPr firstRow="1" firstCol="1" bandRow="1"/>
              <a:tblGrid>
                <a:gridCol w="2667290">
                  <a:extLst>
                    <a:ext uri="{9D8B030D-6E8A-4147-A177-3AD203B41FA5}">
                      <a16:colId xmlns:a16="http://schemas.microsoft.com/office/drawing/2014/main" val="3676049185"/>
                    </a:ext>
                  </a:extLst>
                </a:gridCol>
                <a:gridCol w="2129219">
                  <a:extLst>
                    <a:ext uri="{9D8B030D-6E8A-4147-A177-3AD203B41FA5}">
                      <a16:colId xmlns:a16="http://schemas.microsoft.com/office/drawing/2014/main" val="847554130"/>
                    </a:ext>
                  </a:extLst>
                </a:gridCol>
                <a:gridCol w="1250309">
                  <a:extLst>
                    <a:ext uri="{9D8B030D-6E8A-4147-A177-3AD203B41FA5}">
                      <a16:colId xmlns:a16="http://schemas.microsoft.com/office/drawing/2014/main" val="2880462350"/>
                    </a:ext>
                  </a:extLst>
                </a:gridCol>
                <a:gridCol w="1124588">
                  <a:extLst>
                    <a:ext uri="{9D8B030D-6E8A-4147-A177-3AD203B41FA5}">
                      <a16:colId xmlns:a16="http://schemas.microsoft.com/office/drawing/2014/main" val="2042767954"/>
                    </a:ext>
                  </a:extLst>
                </a:gridCol>
                <a:gridCol w="872564">
                  <a:extLst>
                    <a:ext uri="{9D8B030D-6E8A-4147-A177-3AD203B41FA5}">
                      <a16:colId xmlns:a16="http://schemas.microsoft.com/office/drawing/2014/main" val="3937626213"/>
                    </a:ext>
                  </a:extLst>
                </a:gridCol>
              </a:tblGrid>
              <a:tr h="44927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1.1 INDICATORS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 management solutions implemented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652497"/>
                  </a:ext>
                </a:extLst>
              </a:tr>
              <a:tr h="449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r>
                        <a:rPr lang="el-G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value from funded projects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449175"/>
                  </a:ext>
                </a:extLst>
              </a:tr>
              <a:tr h="449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1.1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1.1.2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834306"/>
                  </a:ext>
                </a:extLst>
              </a:tr>
              <a:tr h="449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water production capacity installed per day (in m</a:t>
                      </a:r>
                      <a:r>
                        <a:rPr lang="en-US" sz="14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024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67946"/>
                  </a:ext>
                </a:extLst>
              </a:tr>
              <a:tr h="449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Installed capacity for production of renewable energy (in MW)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295701"/>
                  </a:ext>
                </a:extLst>
              </a:tr>
              <a:tr h="4492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projects on improved brine disposal solutions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79092"/>
                  </a:ext>
                </a:extLst>
              </a:tr>
              <a:tr h="44927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1.2 INDICATORS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measures related to Greece’s Programme of Measures supported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69319"/>
                  </a:ext>
                </a:extLst>
              </a:tr>
              <a:tr h="2221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1.2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986889"/>
                  </a:ext>
                </a:extLst>
              </a:tr>
              <a:tr h="2221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supported measures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4999"/>
                  </a:ext>
                </a:extLst>
              </a:tr>
              <a:tr h="6664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research studies for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“Good status” of water bodies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carried out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4" marR="46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209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87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73" y="4568875"/>
            <a:ext cx="572378" cy="4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hkourteli\Documents\ΧΡΥΣΟΥΛΑ\ΛΟΓΟΤΥΠΑ\ΝΕΑ ΛΟΓΟΤΥΠΑ ΥΠΗΡΕΣΙΑΣ\Αγγλικό Logo ΕΥΣΠΕ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0" y="4675740"/>
            <a:ext cx="1145253" cy="2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78240"/>
              </p:ext>
            </p:extLst>
          </p:nvPr>
        </p:nvGraphicFramePr>
        <p:xfrm>
          <a:off x="399062" y="103352"/>
          <a:ext cx="8202099" cy="4417697"/>
        </p:xfrm>
        <a:graphic>
          <a:graphicData uri="http://schemas.openxmlformats.org/drawingml/2006/table">
            <a:tbl>
              <a:tblPr firstRow="1" firstCol="1" bandRow="1"/>
              <a:tblGrid>
                <a:gridCol w="2719724">
                  <a:extLst>
                    <a:ext uri="{9D8B030D-6E8A-4147-A177-3AD203B41FA5}">
                      <a16:colId xmlns:a16="http://schemas.microsoft.com/office/drawing/2014/main" val="2998590758"/>
                    </a:ext>
                  </a:extLst>
                </a:gridCol>
                <a:gridCol w="2171074">
                  <a:extLst>
                    <a:ext uri="{9D8B030D-6E8A-4147-A177-3AD203B41FA5}">
                      <a16:colId xmlns:a16="http://schemas.microsoft.com/office/drawing/2014/main" val="317362704"/>
                    </a:ext>
                  </a:extLst>
                </a:gridCol>
                <a:gridCol w="1655357">
                  <a:extLst>
                    <a:ext uri="{9D8B030D-6E8A-4147-A177-3AD203B41FA5}">
                      <a16:colId xmlns:a16="http://schemas.microsoft.com/office/drawing/2014/main" val="4056861382"/>
                    </a:ext>
                  </a:extLst>
                </a:gridCol>
                <a:gridCol w="1655944">
                  <a:extLst>
                    <a:ext uri="{9D8B030D-6E8A-4147-A177-3AD203B41FA5}">
                      <a16:colId xmlns:a16="http://schemas.microsoft.com/office/drawing/2014/main" val="3270327722"/>
                    </a:ext>
                  </a:extLst>
                </a:gridCol>
              </a:tblGrid>
              <a:tr h="4260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1.3 INDICATORS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of importance of water bodies with “Good Status” increased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311309"/>
                  </a:ext>
                </a:extLst>
              </a:tr>
              <a:tr h="374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value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Programme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value from funded projects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538725"/>
                  </a:ext>
                </a:extLst>
              </a:tr>
              <a:tr h="233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1.3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194958"/>
                  </a:ext>
                </a:extLst>
              </a:tr>
              <a:tr h="432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awareness raising campaigns carried out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l-G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727411"/>
                  </a:ext>
                </a:extLst>
              </a:tr>
              <a:tr h="432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reached by awareness campaigns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l-G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18.000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273483"/>
                  </a:ext>
                </a:extLst>
              </a:tr>
              <a:tr h="432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Guidelines for water saving developed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YES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25877"/>
                  </a:ext>
                </a:extLst>
              </a:tr>
              <a:tr h="43218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BILATERAL INDICATORS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Cooperation with a donor project partner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523587"/>
                  </a:ext>
                </a:extLst>
              </a:tr>
              <a:tr h="87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are implemented with partners from Donor States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Projects include bilateral relations actions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70223"/>
                  </a:ext>
                </a:extLst>
              </a:tr>
              <a:tr h="6531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projects involving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cooperation with a donor project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133" marR="431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20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07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ΣΑΝΤΟΡΙΝΗ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9" y="0"/>
            <a:ext cx="7705366" cy="51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tel 1"/>
          <p:cNvSpPr txBox="1">
            <a:spLocks/>
          </p:cNvSpPr>
          <p:nvPr/>
        </p:nvSpPr>
        <p:spPr>
          <a:xfrm>
            <a:off x="1223628" y="1491631"/>
            <a:ext cx="1404245" cy="3347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6798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175" dirty="0">
                <a:latin typeface="Calibri" panose="020F0502020204030204" pitchFamily="34" charset="0"/>
              </a:rPr>
              <a:t>Thank you!</a:t>
            </a:r>
          </a:p>
        </p:txBody>
      </p:sp>
      <p:sp>
        <p:nvSpPr>
          <p:cNvPr id="15" name="Plassholder for tekst 2"/>
          <p:cNvSpPr txBox="1">
            <a:spLocks/>
          </p:cNvSpPr>
          <p:nvPr/>
        </p:nvSpPr>
        <p:spPr>
          <a:xfrm>
            <a:off x="1211787" y="496588"/>
            <a:ext cx="5024135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l-GR"/>
            </a:defPPr>
            <a:lvl1pPr defTabSz="767981">
              <a:lnSpc>
                <a:spcPct val="100000"/>
              </a:lnSpc>
              <a:spcBef>
                <a:spcPct val="0"/>
              </a:spcBef>
              <a:buNone/>
              <a:defRPr sz="2900" b="1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hlinkClick r:id="rId4"/>
              </a:rPr>
              <a:t>http://www.eysped.gr/el/Pages/EEA2014-2021.aspx</a:t>
            </a:r>
            <a:r>
              <a:rPr lang="el-GR" sz="1800" dirty="0"/>
              <a:t> </a:t>
            </a:r>
            <a:r>
              <a:rPr lang="en-GB" sz="1800" dirty="0">
                <a:hlinkClick r:id="rId5"/>
              </a:rPr>
              <a:t>eysped@mou.gr</a:t>
            </a:r>
            <a:r>
              <a:rPr lang="en-GB" sz="1800" dirty="0"/>
              <a:t> </a:t>
            </a:r>
          </a:p>
        </p:txBody>
      </p:sp>
      <p:pic>
        <p:nvPicPr>
          <p:cNvPr id="16" name="Picture 2" descr="C:\Users\hkourteli\Documents\ΧΡΥΣΟΥΛΑ\ΛΟΓΟΤΥΠΑ\ΝΕΑ ΛΟΓΟΤΥΠΑ ΥΠΗΡΕΣΙΑΣ\Αγγλικό Logo ΕΥΣΠΕ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1" y="33468"/>
            <a:ext cx="168181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Εικόνα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33468"/>
            <a:ext cx="702078" cy="432048"/>
          </a:xfrm>
          <a:prstGeom prst="rect">
            <a:avLst/>
          </a:prstGeom>
        </p:spPr>
      </p:pic>
      <p:pic>
        <p:nvPicPr>
          <p:cNvPr id="18" name="Picture 3" descr="C:\Users\hkourteli\Documents\ΧΡΥΣΟΥΛΑ\ΛΟΓΟΤΥΠΑ\ΣΕΠΤΕΜΒΡΙΟΣ 2015\ypen-EN-sm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7" y="33469"/>
            <a:ext cx="810090" cy="3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883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ECDDDAFF6CA6494BB9A76D6EF082445F" ma:contentTypeVersion="1" ma:contentTypeDescription="Δημιουργία νέου εγγράφου" ma:contentTypeScope="" ma:versionID="c4f59b79303d18c968b6dd5a4da34f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6A5DA0-D946-4454-8E51-5C53A1807D17}"/>
</file>

<file path=customXml/itemProps2.xml><?xml version="1.0" encoding="utf-8"?>
<ds:datastoreItem xmlns:ds="http://schemas.openxmlformats.org/officeDocument/2006/customXml" ds:itemID="{14D29155-A285-44F1-B242-85191AF94CFC}"/>
</file>

<file path=customXml/itemProps3.xml><?xml version="1.0" encoding="utf-8"?>
<ds:datastoreItem xmlns:ds="http://schemas.openxmlformats.org/officeDocument/2006/customXml" ds:itemID="{536B2D0C-4D87-493D-9FF2-8B7EB346C030}"/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645</Words>
  <Application>Microsoft Office PowerPoint</Application>
  <PresentationFormat>Προβολή στην οθόνη (16:9)</PresentationFormat>
  <Paragraphs>142</Paragraphs>
  <Slides>9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Calibri</vt:lpstr>
      <vt:lpstr>Proxima Nova</vt:lpstr>
      <vt:lpstr>Arial</vt:lpstr>
      <vt:lpstr>Simple Light</vt:lpstr>
      <vt:lpstr>Spearmint</vt:lpstr>
      <vt:lpstr>5th annual meeting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annual meeting</dc:title>
  <dc:creator>Ellie Vazou</dc:creator>
  <cp:lastModifiedBy>ΚΟΥΡΤΕΛΗ ΧΡΥΣΟΥΛΑ (Kourteli Xrysoula)</cp:lastModifiedBy>
  <cp:revision>38</cp:revision>
  <cp:lastPrinted>2022-11-14T17:38:55Z</cp:lastPrinted>
  <dcterms:modified xsi:type="dcterms:W3CDTF">2022-11-14T17:46:25Z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0x010100ECDDDAFF6CA6494BB9A76D6EF082445F</vt:lpwstr>
  </property>
</Properties>
</file>